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8"/>
  </p:notesMasterIdLst>
  <p:sldIdLst>
    <p:sldId id="256" r:id="rId4"/>
    <p:sldId id="258" r:id="rId5"/>
    <p:sldId id="260" r:id="rId6"/>
    <p:sldId id="259" r:id="rId7"/>
    <p:sldId id="261" r:id="rId8"/>
    <p:sldId id="262" r:id="rId9"/>
    <p:sldId id="274" r:id="rId10"/>
    <p:sldId id="266" r:id="rId11"/>
    <p:sldId id="276" r:id="rId12"/>
    <p:sldId id="263" r:id="rId13"/>
    <p:sldId id="277" r:id="rId14"/>
    <p:sldId id="280" r:id="rId15"/>
    <p:sldId id="275" r:id="rId16"/>
    <p:sldId id="264" r:id="rId17"/>
    <p:sldId id="265" r:id="rId18"/>
    <p:sldId id="267" r:id="rId19"/>
    <p:sldId id="268" r:id="rId20"/>
    <p:sldId id="269" r:id="rId21"/>
    <p:sldId id="270" r:id="rId22"/>
    <p:sldId id="271" r:id="rId23"/>
    <p:sldId id="272" r:id="rId24"/>
    <p:sldId id="273" r:id="rId25"/>
    <p:sldId id="281"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899210-B70F-43E8-95C4-B82CD1A26B98}" v="1417" dt="2024-04-22T17:14:09.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56"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Hoffmann" userId="9d0413e1-88ca-4f2e-b52c-f781a04f5583" providerId="ADAL" clId="{7EE2EACA-DEFA-48CF-A2E1-5ED0F3107294}"/>
    <pc:docChg chg="undo custSel addSld delSld modSld">
      <pc:chgData name="Steven Hoffmann" userId="9d0413e1-88ca-4f2e-b52c-f781a04f5583" providerId="ADAL" clId="{7EE2EACA-DEFA-48CF-A2E1-5ED0F3107294}" dt="2024-03-20T20:22:47.617" v="4179" actId="20577"/>
      <pc:docMkLst>
        <pc:docMk/>
      </pc:docMkLst>
      <pc:sldChg chg="addSp delSp modSp new mod setBg addAnim modAnim chgLayout">
        <pc:chgData name="Steven Hoffmann" userId="9d0413e1-88ca-4f2e-b52c-f781a04f5583" providerId="ADAL" clId="{7EE2EACA-DEFA-48CF-A2E1-5ED0F3107294}" dt="2024-03-20T20:21:35.149" v="4174" actId="120"/>
        <pc:sldMkLst>
          <pc:docMk/>
          <pc:sldMk cId="1471808940" sldId="256"/>
        </pc:sldMkLst>
        <pc:spChg chg="del">
          <ac:chgData name="Steven Hoffmann" userId="9d0413e1-88ca-4f2e-b52c-f781a04f5583" providerId="ADAL" clId="{7EE2EACA-DEFA-48CF-A2E1-5ED0F3107294}" dt="2024-03-20T18:59:49.895" v="1" actId="700"/>
          <ac:spMkLst>
            <pc:docMk/>
            <pc:sldMk cId="1471808940" sldId="256"/>
            <ac:spMk id="2" creationId="{F92C492D-336E-0695-3B73-7A9F05A74A41}"/>
          </ac:spMkLst>
        </pc:spChg>
        <pc:spChg chg="del">
          <ac:chgData name="Steven Hoffmann" userId="9d0413e1-88ca-4f2e-b52c-f781a04f5583" providerId="ADAL" clId="{7EE2EACA-DEFA-48CF-A2E1-5ED0F3107294}" dt="2024-03-20T18:59:49.895" v="1" actId="700"/>
          <ac:spMkLst>
            <pc:docMk/>
            <pc:sldMk cId="1471808940" sldId="256"/>
            <ac:spMk id="3" creationId="{8EDFC355-304C-324C-A9DB-149BD8830D40}"/>
          </ac:spMkLst>
        </pc:spChg>
        <pc:spChg chg="add mod ord">
          <ac:chgData name="Steven Hoffmann" userId="9d0413e1-88ca-4f2e-b52c-f781a04f5583" providerId="ADAL" clId="{7EE2EACA-DEFA-48CF-A2E1-5ED0F3107294}" dt="2024-03-20T20:21:35.149" v="4174" actId="120"/>
          <ac:spMkLst>
            <pc:docMk/>
            <pc:sldMk cId="1471808940" sldId="256"/>
            <ac:spMk id="4" creationId="{23EE9C2E-4A73-50A4-DB75-581B270F1A3A}"/>
          </ac:spMkLst>
        </pc:spChg>
        <pc:spChg chg="add mod ord">
          <ac:chgData name="Steven Hoffmann" userId="9d0413e1-88ca-4f2e-b52c-f781a04f5583" providerId="ADAL" clId="{7EE2EACA-DEFA-48CF-A2E1-5ED0F3107294}" dt="2024-03-20T20:20:39.167" v="4164" actId="1076"/>
          <ac:spMkLst>
            <pc:docMk/>
            <pc:sldMk cId="1471808940" sldId="256"/>
            <ac:spMk id="5" creationId="{995B09FB-6C72-B2FE-62DC-5DC09271BBE9}"/>
          </ac:spMkLst>
        </pc:spChg>
        <pc:spChg chg="add del">
          <ac:chgData name="Steven Hoffmann" userId="9d0413e1-88ca-4f2e-b52c-f781a04f5583" providerId="ADAL" clId="{7EE2EACA-DEFA-48CF-A2E1-5ED0F3107294}" dt="2024-03-20T19:00:51.380" v="146" actId="26606"/>
          <ac:spMkLst>
            <pc:docMk/>
            <pc:sldMk cId="1471808940" sldId="256"/>
            <ac:spMk id="11" creationId="{C8320351-9FA2-4A26-885B-BB8F3E4902D2}"/>
          </ac:spMkLst>
        </pc:spChg>
        <pc:spChg chg="add del">
          <ac:chgData name="Steven Hoffmann" userId="9d0413e1-88ca-4f2e-b52c-f781a04f5583" providerId="ADAL" clId="{7EE2EACA-DEFA-48CF-A2E1-5ED0F3107294}" dt="2024-03-20T19:00:51.380" v="146" actId="26606"/>
          <ac:spMkLst>
            <pc:docMk/>
            <pc:sldMk cId="1471808940" sldId="256"/>
            <ac:spMk id="13" creationId="{68CD2EFB-78C2-4C6E-A6B9-4ED12FAD5B99}"/>
          </ac:spMkLst>
        </pc:spChg>
        <pc:spChg chg="add del">
          <ac:chgData name="Steven Hoffmann" userId="9d0413e1-88ca-4f2e-b52c-f781a04f5583" providerId="ADAL" clId="{7EE2EACA-DEFA-48CF-A2E1-5ED0F3107294}" dt="2024-03-20T19:00:51.344" v="145" actId="26606"/>
          <ac:spMkLst>
            <pc:docMk/>
            <pc:sldMk cId="1471808940" sldId="256"/>
            <ac:spMk id="18" creationId="{657F69E0-C4B0-4BEC-A689-4F8D877F05D4}"/>
          </ac:spMkLst>
        </pc:spChg>
        <pc:spChg chg="add del">
          <ac:chgData name="Steven Hoffmann" userId="9d0413e1-88ca-4f2e-b52c-f781a04f5583" providerId="ADAL" clId="{7EE2EACA-DEFA-48CF-A2E1-5ED0F3107294}" dt="2024-03-20T19:00:51.344" v="145" actId="26606"/>
          <ac:spMkLst>
            <pc:docMk/>
            <pc:sldMk cId="1471808940" sldId="256"/>
            <ac:spMk id="20" creationId="{9F6380B4-6A1C-481E-8408-B4E6C75B9B81}"/>
          </ac:spMkLst>
        </pc:spChg>
        <pc:spChg chg="add del">
          <ac:chgData name="Steven Hoffmann" userId="9d0413e1-88ca-4f2e-b52c-f781a04f5583" providerId="ADAL" clId="{7EE2EACA-DEFA-48CF-A2E1-5ED0F3107294}" dt="2024-03-20T19:01:36.381" v="151" actId="26606"/>
          <ac:spMkLst>
            <pc:docMk/>
            <pc:sldMk cId="1471808940" sldId="256"/>
            <ac:spMk id="25" creationId="{9C6777B5-64F4-4200-B099-34168B69FE53}"/>
          </ac:spMkLst>
        </pc:spChg>
        <pc:spChg chg="add del">
          <ac:chgData name="Steven Hoffmann" userId="9d0413e1-88ca-4f2e-b52c-f781a04f5583" providerId="ADAL" clId="{7EE2EACA-DEFA-48CF-A2E1-5ED0F3107294}" dt="2024-03-20T19:01:36.381" v="151" actId="26606"/>
          <ac:spMkLst>
            <pc:docMk/>
            <pc:sldMk cId="1471808940" sldId="256"/>
            <ac:spMk id="26" creationId="{9B37791B-B040-4694-BFDC-8DD132D86E8E}"/>
          </ac:spMkLst>
        </pc:spChg>
        <pc:spChg chg="add del">
          <ac:chgData name="Steven Hoffmann" userId="9d0413e1-88ca-4f2e-b52c-f781a04f5583" providerId="ADAL" clId="{7EE2EACA-DEFA-48CF-A2E1-5ED0F3107294}" dt="2024-03-20T19:01:36.362" v="150" actId="26606"/>
          <ac:spMkLst>
            <pc:docMk/>
            <pc:sldMk cId="1471808940" sldId="256"/>
            <ac:spMk id="31" creationId="{27BDFED6-6E33-4606-AFE2-886ADB1C018E}"/>
          </ac:spMkLst>
        </pc:spChg>
        <pc:spChg chg="add del">
          <ac:chgData name="Steven Hoffmann" userId="9d0413e1-88ca-4f2e-b52c-f781a04f5583" providerId="ADAL" clId="{7EE2EACA-DEFA-48CF-A2E1-5ED0F3107294}" dt="2024-03-20T19:01:36.362" v="150" actId="26606"/>
          <ac:spMkLst>
            <pc:docMk/>
            <pc:sldMk cId="1471808940" sldId="256"/>
            <ac:spMk id="33" creationId="{890DEF05-784E-4B61-89E4-04C4ECF4E5A0}"/>
          </ac:spMkLst>
        </pc:spChg>
        <pc:spChg chg="add">
          <ac:chgData name="Steven Hoffmann" userId="9d0413e1-88ca-4f2e-b52c-f781a04f5583" providerId="ADAL" clId="{7EE2EACA-DEFA-48CF-A2E1-5ED0F3107294}" dt="2024-03-20T19:01:36.381" v="151" actId="26606"/>
          <ac:spMkLst>
            <pc:docMk/>
            <pc:sldMk cId="1471808940" sldId="256"/>
            <ac:spMk id="37" creationId="{A8CCCB6D-5162-4AAE-A5E3-3AC55410DBCE}"/>
          </ac:spMkLst>
        </pc:spChg>
        <pc:spChg chg="add">
          <ac:chgData name="Steven Hoffmann" userId="9d0413e1-88ca-4f2e-b52c-f781a04f5583" providerId="ADAL" clId="{7EE2EACA-DEFA-48CF-A2E1-5ED0F3107294}" dt="2024-03-20T19:01:36.381" v="151" actId="26606"/>
          <ac:spMkLst>
            <pc:docMk/>
            <pc:sldMk cId="1471808940" sldId="256"/>
            <ac:spMk id="38" creationId="{0BCD8C04-CC7B-40EF-82EB-E9821F79BB86}"/>
          </ac:spMkLst>
        </pc:spChg>
        <pc:grpChg chg="add del">
          <ac:chgData name="Steven Hoffmann" userId="9d0413e1-88ca-4f2e-b52c-f781a04f5583" providerId="ADAL" clId="{7EE2EACA-DEFA-48CF-A2E1-5ED0F3107294}" dt="2024-03-20T19:01:36.381" v="151" actId="26606"/>
          <ac:grpSpMkLst>
            <pc:docMk/>
            <pc:sldMk cId="1471808940" sldId="256"/>
            <ac:grpSpMk id="22" creationId="{4252769E-B9F0-4068-A645-5BBEF16E9C28}"/>
          </ac:grpSpMkLst>
        </pc:grpChg>
        <pc:picChg chg="add mod">
          <ac:chgData name="Steven Hoffmann" userId="9d0413e1-88ca-4f2e-b52c-f781a04f5583" providerId="ADAL" clId="{7EE2EACA-DEFA-48CF-A2E1-5ED0F3107294}" dt="2024-03-20T19:02:12.277" v="179" actId="1076"/>
          <ac:picMkLst>
            <pc:docMk/>
            <pc:sldMk cId="1471808940" sldId="256"/>
            <ac:picMk id="7" creationId="{39EE8FE0-CFA6-6E06-FBD4-C4736549C914}"/>
          </ac:picMkLst>
        </pc:picChg>
        <pc:picChg chg="add mod ord">
          <ac:chgData name="Steven Hoffmann" userId="9d0413e1-88ca-4f2e-b52c-f781a04f5583" providerId="ADAL" clId="{7EE2EACA-DEFA-48CF-A2E1-5ED0F3107294}" dt="2024-03-20T19:01:36.381" v="151" actId="26606"/>
          <ac:picMkLst>
            <pc:docMk/>
            <pc:sldMk cId="1471808940" sldId="256"/>
            <ac:picMk id="8" creationId="{0CBFD1B3-D65A-233B-208B-7B76246E4C2B}"/>
          </ac:picMkLst>
        </pc:picChg>
        <pc:cxnChg chg="add del">
          <ac:chgData name="Steven Hoffmann" userId="9d0413e1-88ca-4f2e-b52c-f781a04f5583" providerId="ADAL" clId="{7EE2EACA-DEFA-48CF-A2E1-5ED0F3107294}" dt="2024-03-20T19:01:36.362" v="150" actId="26606"/>
          <ac:cxnSpMkLst>
            <pc:docMk/>
            <pc:sldMk cId="1471808940" sldId="256"/>
            <ac:cxnSpMk id="35" creationId="{C41BAEC7-F7B0-4224-8B18-8F74B7D87F0B}"/>
          </ac:cxnSpMkLst>
        </pc:cxnChg>
      </pc:sldChg>
      <pc:sldChg chg="addSp delSp modSp new del mod">
        <pc:chgData name="Steven Hoffmann" userId="9d0413e1-88ca-4f2e-b52c-f781a04f5583" providerId="ADAL" clId="{7EE2EACA-DEFA-48CF-A2E1-5ED0F3107294}" dt="2024-03-20T19:05:41.486" v="240" actId="2696"/>
        <pc:sldMkLst>
          <pc:docMk/>
          <pc:sldMk cId="1808508722" sldId="257"/>
        </pc:sldMkLst>
        <pc:spChg chg="del mod">
          <ac:chgData name="Steven Hoffmann" userId="9d0413e1-88ca-4f2e-b52c-f781a04f5583" providerId="ADAL" clId="{7EE2EACA-DEFA-48CF-A2E1-5ED0F3107294}" dt="2024-03-20T19:05:29.616" v="237" actId="478"/>
          <ac:spMkLst>
            <pc:docMk/>
            <pc:sldMk cId="1808508722" sldId="257"/>
            <ac:spMk id="2" creationId="{5E945130-03D0-FBA4-2F3F-00AE4DA9D63C}"/>
          </ac:spMkLst>
        </pc:spChg>
        <pc:spChg chg="mod">
          <ac:chgData name="Steven Hoffmann" userId="9d0413e1-88ca-4f2e-b52c-f781a04f5583" providerId="ADAL" clId="{7EE2EACA-DEFA-48CF-A2E1-5ED0F3107294}" dt="2024-03-20T19:04:13.827" v="196" actId="27636"/>
          <ac:spMkLst>
            <pc:docMk/>
            <pc:sldMk cId="1808508722" sldId="257"/>
            <ac:spMk id="3" creationId="{06748386-7895-1E14-8703-22301BDD58EA}"/>
          </ac:spMkLst>
        </pc:spChg>
        <pc:spChg chg="add mod">
          <ac:chgData name="Steven Hoffmann" userId="9d0413e1-88ca-4f2e-b52c-f781a04f5583" providerId="ADAL" clId="{7EE2EACA-DEFA-48CF-A2E1-5ED0F3107294}" dt="2024-03-20T19:05:29.616" v="237" actId="478"/>
          <ac:spMkLst>
            <pc:docMk/>
            <pc:sldMk cId="1808508722" sldId="257"/>
            <ac:spMk id="5" creationId="{4D18CD9C-A62C-78E4-466E-A19BD76E6499}"/>
          </ac:spMkLst>
        </pc:spChg>
      </pc:sldChg>
      <pc:sldChg chg="addSp delSp modSp new mod setBg">
        <pc:chgData name="Steven Hoffmann" userId="9d0413e1-88ca-4f2e-b52c-f781a04f5583" providerId="ADAL" clId="{7EE2EACA-DEFA-48CF-A2E1-5ED0F3107294}" dt="2024-03-20T19:22:04.474" v="663" actId="26606"/>
        <pc:sldMkLst>
          <pc:docMk/>
          <pc:sldMk cId="4233346832" sldId="258"/>
        </pc:sldMkLst>
        <pc:spChg chg="mod">
          <ac:chgData name="Steven Hoffmann" userId="9d0413e1-88ca-4f2e-b52c-f781a04f5583" providerId="ADAL" clId="{7EE2EACA-DEFA-48CF-A2E1-5ED0F3107294}" dt="2024-03-20T19:22:04.474" v="663" actId="26606"/>
          <ac:spMkLst>
            <pc:docMk/>
            <pc:sldMk cId="4233346832" sldId="258"/>
            <ac:spMk id="2" creationId="{C13F2E06-BA82-206D-8AEA-113817294493}"/>
          </ac:spMkLst>
        </pc:spChg>
        <pc:spChg chg="mod">
          <ac:chgData name="Steven Hoffmann" userId="9d0413e1-88ca-4f2e-b52c-f781a04f5583" providerId="ADAL" clId="{7EE2EACA-DEFA-48CF-A2E1-5ED0F3107294}" dt="2024-03-20T19:22:04.474" v="663" actId="26606"/>
          <ac:spMkLst>
            <pc:docMk/>
            <pc:sldMk cId="4233346832" sldId="258"/>
            <ac:spMk id="3" creationId="{5193A6F2-CB6E-7EDC-4D40-FB9A7D52476B}"/>
          </ac:spMkLst>
        </pc:spChg>
        <pc:spChg chg="add del">
          <ac:chgData name="Steven Hoffmann" userId="9d0413e1-88ca-4f2e-b52c-f781a04f5583" providerId="ADAL" clId="{7EE2EACA-DEFA-48CF-A2E1-5ED0F3107294}" dt="2024-03-20T19:22:04.464" v="662" actId="26606"/>
          <ac:spMkLst>
            <pc:docMk/>
            <pc:sldMk cId="4233346832" sldId="258"/>
            <ac:spMk id="10" creationId="{245A9F99-D9B1-4094-A2E2-B90AC1DB7B9C}"/>
          </ac:spMkLst>
        </pc:spChg>
        <pc:spChg chg="add del">
          <ac:chgData name="Steven Hoffmann" userId="9d0413e1-88ca-4f2e-b52c-f781a04f5583" providerId="ADAL" clId="{7EE2EACA-DEFA-48CF-A2E1-5ED0F3107294}" dt="2024-03-20T19:22:04.464" v="662" actId="26606"/>
          <ac:spMkLst>
            <pc:docMk/>
            <pc:sldMk cId="4233346832" sldId="258"/>
            <ac:spMk id="12" creationId="{B7FAF607-473A-4A43-A23D-BBFF5C4117BB}"/>
          </ac:spMkLst>
        </pc:spChg>
        <pc:grpChg chg="add del">
          <ac:chgData name="Steven Hoffmann" userId="9d0413e1-88ca-4f2e-b52c-f781a04f5583" providerId="ADAL" clId="{7EE2EACA-DEFA-48CF-A2E1-5ED0F3107294}" dt="2024-03-20T19:22:04.464" v="662" actId="26606"/>
          <ac:grpSpMkLst>
            <pc:docMk/>
            <pc:sldMk cId="4233346832" sldId="258"/>
            <ac:grpSpMk id="14" creationId="{C5F6476F-D303-44D3-B30F-1BA348F0F64A}"/>
          </ac:grpSpMkLst>
        </pc:grpChg>
        <pc:picChg chg="add">
          <ac:chgData name="Steven Hoffmann" userId="9d0413e1-88ca-4f2e-b52c-f781a04f5583" providerId="ADAL" clId="{7EE2EACA-DEFA-48CF-A2E1-5ED0F3107294}" dt="2024-03-20T19:22:04.474" v="663" actId="26606"/>
          <ac:picMkLst>
            <pc:docMk/>
            <pc:sldMk cId="4233346832" sldId="258"/>
            <ac:picMk id="5" creationId="{331A2C47-FF59-7676-DBED-B246BAA64AA8}"/>
          </ac:picMkLst>
        </pc:picChg>
        <pc:picChg chg="add del">
          <ac:chgData name="Steven Hoffmann" userId="9d0413e1-88ca-4f2e-b52c-f781a04f5583" providerId="ADAL" clId="{7EE2EACA-DEFA-48CF-A2E1-5ED0F3107294}" dt="2024-03-20T19:22:04.464" v="662" actId="26606"/>
          <ac:picMkLst>
            <pc:docMk/>
            <pc:sldMk cId="4233346832" sldId="258"/>
            <ac:picMk id="7" creationId="{0A95E3B6-1B56-5C2E-A471-43838F28C337}"/>
          </ac:picMkLst>
        </pc:picChg>
        <pc:cxnChg chg="add">
          <ac:chgData name="Steven Hoffmann" userId="9d0413e1-88ca-4f2e-b52c-f781a04f5583" providerId="ADAL" clId="{7EE2EACA-DEFA-48CF-A2E1-5ED0F3107294}" dt="2024-03-20T19:22:04.474" v="663" actId="26606"/>
          <ac:cxnSpMkLst>
            <pc:docMk/>
            <pc:sldMk cId="4233346832" sldId="258"/>
            <ac:cxnSpMk id="9" creationId="{1503BFE4-729B-D9D0-C17B-501E6AF1127A}"/>
          </ac:cxnSpMkLst>
        </pc:cxnChg>
      </pc:sldChg>
      <pc:sldChg chg="addSp delSp modSp new mod setBg">
        <pc:chgData name="Steven Hoffmann" userId="9d0413e1-88ca-4f2e-b52c-f781a04f5583" providerId="ADAL" clId="{7EE2EACA-DEFA-48CF-A2E1-5ED0F3107294}" dt="2024-03-20T20:18:31.053" v="4147" actId="26606"/>
        <pc:sldMkLst>
          <pc:docMk/>
          <pc:sldMk cId="771481497" sldId="259"/>
        </pc:sldMkLst>
        <pc:spChg chg="mod">
          <ac:chgData name="Steven Hoffmann" userId="9d0413e1-88ca-4f2e-b52c-f781a04f5583" providerId="ADAL" clId="{7EE2EACA-DEFA-48CF-A2E1-5ED0F3107294}" dt="2024-03-20T20:18:31.053" v="4147" actId="26606"/>
          <ac:spMkLst>
            <pc:docMk/>
            <pc:sldMk cId="771481497" sldId="259"/>
            <ac:spMk id="2" creationId="{5B343343-0A90-631B-59EF-D889F016985D}"/>
          </ac:spMkLst>
        </pc:spChg>
        <pc:spChg chg="del mod">
          <ac:chgData name="Steven Hoffmann" userId="9d0413e1-88ca-4f2e-b52c-f781a04f5583" providerId="ADAL" clId="{7EE2EACA-DEFA-48CF-A2E1-5ED0F3107294}" dt="2024-03-20T19:06:06.377" v="288" actId="478"/>
          <ac:spMkLst>
            <pc:docMk/>
            <pc:sldMk cId="771481497" sldId="259"/>
            <ac:spMk id="3" creationId="{EC546E27-84AC-4007-C59C-C46B51BEA20E}"/>
          </ac:spMkLst>
        </pc:spChg>
        <pc:spChg chg="add">
          <ac:chgData name="Steven Hoffmann" userId="9d0413e1-88ca-4f2e-b52c-f781a04f5583" providerId="ADAL" clId="{7EE2EACA-DEFA-48CF-A2E1-5ED0F3107294}" dt="2024-03-20T20:18:31.053" v="4147" actId="26606"/>
          <ac:spMkLst>
            <pc:docMk/>
            <pc:sldMk cId="771481497" sldId="259"/>
            <ac:spMk id="9" creationId="{D12DDE76-C203-4047-9998-63900085B5E8}"/>
          </ac:spMkLst>
        </pc:spChg>
        <pc:picChg chg="add mod">
          <ac:chgData name="Steven Hoffmann" userId="9d0413e1-88ca-4f2e-b52c-f781a04f5583" providerId="ADAL" clId="{7EE2EACA-DEFA-48CF-A2E1-5ED0F3107294}" dt="2024-03-20T20:18:31.053" v="4147" actId="26606"/>
          <ac:picMkLst>
            <pc:docMk/>
            <pc:sldMk cId="771481497" sldId="259"/>
            <ac:picMk id="4" creationId="{C484A241-DD0E-8EC6-D1C9-EFCF8BEA86ED}"/>
          </ac:picMkLst>
        </pc:picChg>
      </pc:sldChg>
      <pc:sldChg chg="addSp delSp modSp new mod setBg modClrScheme setClrOvrMap chgLayout">
        <pc:chgData name="Steven Hoffmann" userId="9d0413e1-88ca-4f2e-b52c-f781a04f5583" providerId="ADAL" clId="{7EE2EACA-DEFA-48CF-A2E1-5ED0F3107294}" dt="2024-03-20T20:22:47.617" v="4179" actId="20577"/>
        <pc:sldMkLst>
          <pc:docMk/>
          <pc:sldMk cId="1821459523" sldId="260"/>
        </pc:sldMkLst>
        <pc:spChg chg="del mod ord">
          <ac:chgData name="Steven Hoffmann" userId="9d0413e1-88ca-4f2e-b52c-f781a04f5583" providerId="ADAL" clId="{7EE2EACA-DEFA-48CF-A2E1-5ED0F3107294}" dt="2024-03-20T19:07:11.742" v="305" actId="700"/>
          <ac:spMkLst>
            <pc:docMk/>
            <pc:sldMk cId="1821459523" sldId="260"/>
            <ac:spMk id="2" creationId="{85617FE4-0255-1452-EDA0-4D036E12B478}"/>
          </ac:spMkLst>
        </pc:spChg>
        <pc:spChg chg="del">
          <ac:chgData name="Steven Hoffmann" userId="9d0413e1-88ca-4f2e-b52c-f781a04f5583" providerId="ADAL" clId="{7EE2EACA-DEFA-48CF-A2E1-5ED0F3107294}" dt="2024-03-20T19:06:51.746" v="299" actId="478"/>
          <ac:spMkLst>
            <pc:docMk/>
            <pc:sldMk cId="1821459523" sldId="260"/>
            <ac:spMk id="3" creationId="{D7602A24-6C5A-CCEF-6DF2-6A5F0501E0BF}"/>
          </ac:spMkLst>
        </pc:spChg>
        <pc:spChg chg="add del mod">
          <ac:chgData name="Steven Hoffmann" userId="9d0413e1-88ca-4f2e-b52c-f781a04f5583" providerId="ADAL" clId="{7EE2EACA-DEFA-48CF-A2E1-5ED0F3107294}" dt="2024-03-20T19:07:06.952" v="304" actId="478"/>
          <ac:spMkLst>
            <pc:docMk/>
            <pc:sldMk cId="1821459523" sldId="260"/>
            <ac:spMk id="5" creationId="{11449AA9-857C-239D-C68E-B2059F9B7156}"/>
          </ac:spMkLst>
        </pc:spChg>
        <pc:spChg chg="add mod ord">
          <ac:chgData name="Steven Hoffmann" userId="9d0413e1-88ca-4f2e-b52c-f781a04f5583" providerId="ADAL" clId="{7EE2EACA-DEFA-48CF-A2E1-5ED0F3107294}" dt="2024-03-20T20:18:45.709" v="4148" actId="26606"/>
          <ac:spMkLst>
            <pc:docMk/>
            <pc:sldMk cId="1821459523" sldId="260"/>
            <ac:spMk id="6" creationId="{5DCCC471-0254-83CD-01ED-8D89F33D949C}"/>
          </ac:spMkLst>
        </pc:spChg>
        <pc:spChg chg="add mod ord">
          <ac:chgData name="Steven Hoffmann" userId="9d0413e1-88ca-4f2e-b52c-f781a04f5583" providerId="ADAL" clId="{7EE2EACA-DEFA-48CF-A2E1-5ED0F3107294}" dt="2024-03-20T20:22:47.617" v="4179" actId="20577"/>
          <ac:spMkLst>
            <pc:docMk/>
            <pc:sldMk cId="1821459523" sldId="260"/>
            <ac:spMk id="7" creationId="{F533D174-2208-E0F8-C8AD-BFFB3D302DD2}"/>
          </ac:spMkLst>
        </pc:spChg>
        <pc:spChg chg="add mod ord">
          <ac:chgData name="Steven Hoffmann" userId="9d0413e1-88ca-4f2e-b52c-f781a04f5583" providerId="ADAL" clId="{7EE2EACA-DEFA-48CF-A2E1-5ED0F3107294}" dt="2024-03-20T20:18:45.709" v="4148" actId="26606"/>
          <ac:spMkLst>
            <pc:docMk/>
            <pc:sldMk cId="1821459523" sldId="260"/>
            <ac:spMk id="8" creationId="{12E53AC9-EB91-E19A-74DD-FAC5635FBC06}"/>
          </ac:spMkLst>
        </pc:spChg>
        <pc:spChg chg="add">
          <ac:chgData name="Steven Hoffmann" userId="9d0413e1-88ca-4f2e-b52c-f781a04f5583" providerId="ADAL" clId="{7EE2EACA-DEFA-48CF-A2E1-5ED0F3107294}" dt="2024-03-20T20:18:45.709" v="4148" actId="26606"/>
          <ac:spMkLst>
            <pc:docMk/>
            <pc:sldMk cId="1821459523" sldId="260"/>
            <ac:spMk id="13" creationId="{1E214AA7-F028-4A0D-8698-61AEC754D1BC}"/>
          </ac:spMkLst>
        </pc:spChg>
        <pc:cxnChg chg="add">
          <ac:chgData name="Steven Hoffmann" userId="9d0413e1-88ca-4f2e-b52c-f781a04f5583" providerId="ADAL" clId="{7EE2EACA-DEFA-48CF-A2E1-5ED0F3107294}" dt="2024-03-20T20:18:45.709" v="4148" actId="26606"/>
          <ac:cxnSpMkLst>
            <pc:docMk/>
            <pc:sldMk cId="1821459523" sldId="260"/>
            <ac:cxnSpMk id="15" creationId="{D6206FDC-2777-4D7F-AF9C-73413DA664C9}"/>
          </ac:cxnSpMkLst>
        </pc:cxnChg>
      </pc:sldChg>
      <pc:sldChg chg="addSp delSp modSp new mod setBg modClrScheme chgLayout">
        <pc:chgData name="Steven Hoffmann" userId="9d0413e1-88ca-4f2e-b52c-f781a04f5583" providerId="ADAL" clId="{7EE2EACA-DEFA-48CF-A2E1-5ED0F3107294}" dt="2024-03-20T20:18:51.549" v="4149" actId="26606"/>
        <pc:sldMkLst>
          <pc:docMk/>
          <pc:sldMk cId="2895293058" sldId="261"/>
        </pc:sldMkLst>
        <pc:spChg chg="del mod ord">
          <ac:chgData name="Steven Hoffmann" userId="9d0413e1-88ca-4f2e-b52c-f781a04f5583" providerId="ADAL" clId="{7EE2EACA-DEFA-48CF-A2E1-5ED0F3107294}" dt="2024-03-20T19:11:32.696" v="388" actId="700"/>
          <ac:spMkLst>
            <pc:docMk/>
            <pc:sldMk cId="2895293058" sldId="261"/>
            <ac:spMk id="2" creationId="{74445B2B-F8DC-4C08-7185-BD2449AC7EAF}"/>
          </ac:spMkLst>
        </pc:spChg>
        <pc:spChg chg="del mod ord">
          <ac:chgData name="Steven Hoffmann" userId="9d0413e1-88ca-4f2e-b52c-f781a04f5583" providerId="ADAL" clId="{7EE2EACA-DEFA-48CF-A2E1-5ED0F3107294}" dt="2024-03-20T19:11:32.696" v="388" actId="700"/>
          <ac:spMkLst>
            <pc:docMk/>
            <pc:sldMk cId="2895293058" sldId="261"/>
            <ac:spMk id="3" creationId="{3D6E689B-6F32-1D6F-69CF-20C03BEDC2C0}"/>
          </ac:spMkLst>
        </pc:spChg>
        <pc:spChg chg="del">
          <ac:chgData name="Steven Hoffmann" userId="9d0413e1-88ca-4f2e-b52c-f781a04f5583" providerId="ADAL" clId="{7EE2EACA-DEFA-48CF-A2E1-5ED0F3107294}" dt="2024-03-20T19:11:32.696" v="388" actId="700"/>
          <ac:spMkLst>
            <pc:docMk/>
            <pc:sldMk cId="2895293058" sldId="261"/>
            <ac:spMk id="4" creationId="{5EF776D1-647A-2A7F-DF94-76141B7FBDA8}"/>
          </ac:spMkLst>
        </pc:spChg>
        <pc:spChg chg="add mod ord">
          <ac:chgData name="Steven Hoffmann" userId="9d0413e1-88ca-4f2e-b52c-f781a04f5583" providerId="ADAL" clId="{7EE2EACA-DEFA-48CF-A2E1-5ED0F3107294}" dt="2024-03-20T20:18:51.549" v="4149" actId="26606"/>
          <ac:spMkLst>
            <pc:docMk/>
            <pc:sldMk cId="2895293058" sldId="261"/>
            <ac:spMk id="5" creationId="{2AFCCA7C-663F-ED82-2617-A0437519C811}"/>
          </ac:spMkLst>
        </pc:spChg>
        <pc:spChg chg="add mod ord">
          <ac:chgData name="Steven Hoffmann" userId="9d0413e1-88ca-4f2e-b52c-f781a04f5583" providerId="ADAL" clId="{7EE2EACA-DEFA-48CF-A2E1-5ED0F3107294}" dt="2024-03-20T20:18:51.549" v="4149" actId="26606"/>
          <ac:spMkLst>
            <pc:docMk/>
            <pc:sldMk cId="2895293058" sldId="261"/>
            <ac:spMk id="6" creationId="{F9004E67-06AD-D1F1-C003-501737E40365}"/>
          </ac:spMkLst>
        </pc:spChg>
        <pc:spChg chg="add">
          <ac:chgData name="Steven Hoffmann" userId="9d0413e1-88ca-4f2e-b52c-f781a04f5583" providerId="ADAL" clId="{7EE2EACA-DEFA-48CF-A2E1-5ED0F3107294}" dt="2024-03-20T20:18:51.549" v="4149" actId="26606"/>
          <ac:spMkLst>
            <pc:docMk/>
            <pc:sldMk cId="2895293058" sldId="261"/>
            <ac:spMk id="12" creationId="{F944E337-3E5D-4A1F-A5A1-2057F25B8A7B}"/>
          </ac:spMkLst>
        </pc:spChg>
        <pc:spChg chg="add">
          <ac:chgData name="Steven Hoffmann" userId="9d0413e1-88ca-4f2e-b52c-f781a04f5583" providerId="ADAL" clId="{7EE2EACA-DEFA-48CF-A2E1-5ED0F3107294}" dt="2024-03-20T20:18:51.549" v="4149" actId="26606"/>
          <ac:spMkLst>
            <pc:docMk/>
            <pc:sldMk cId="2895293058" sldId="261"/>
            <ac:spMk id="14" creationId="{4DA50D69-7CF7-4844-B844-A2B821C77F24}"/>
          </ac:spMkLst>
        </pc:spChg>
        <pc:picChg chg="add">
          <ac:chgData name="Steven Hoffmann" userId="9d0413e1-88ca-4f2e-b52c-f781a04f5583" providerId="ADAL" clId="{7EE2EACA-DEFA-48CF-A2E1-5ED0F3107294}" dt="2024-03-20T20:18:51.549" v="4149" actId="26606"/>
          <ac:picMkLst>
            <pc:docMk/>
            <pc:sldMk cId="2895293058" sldId="261"/>
            <ac:picMk id="8" creationId="{51385948-7543-C607-C1FA-8D5D2FAA12F7}"/>
          </ac:picMkLst>
        </pc:picChg>
      </pc:sldChg>
      <pc:sldChg chg="addSp modSp new mod setBg">
        <pc:chgData name="Steven Hoffmann" userId="9d0413e1-88ca-4f2e-b52c-f781a04f5583" providerId="ADAL" clId="{7EE2EACA-DEFA-48CF-A2E1-5ED0F3107294}" dt="2024-03-20T20:18:58.602" v="4150" actId="26606"/>
        <pc:sldMkLst>
          <pc:docMk/>
          <pc:sldMk cId="1618890318" sldId="262"/>
        </pc:sldMkLst>
        <pc:spChg chg="mod">
          <ac:chgData name="Steven Hoffmann" userId="9d0413e1-88ca-4f2e-b52c-f781a04f5583" providerId="ADAL" clId="{7EE2EACA-DEFA-48CF-A2E1-5ED0F3107294}" dt="2024-03-20T20:18:58.602" v="4150" actId="26606"/>
          <ac:spMkLst>
            <pc:docMk/>
            <pc:sldMk cId="1618890318" sldId="262"/>
            <ac:spMk id="2" creationId="{42EAF974-C8E8-D98C-5D94-9E402C280928}"/>
          </ac:spMkLst>
        </pc:spChg>
        <pc:spChg chg="mod">
          <ac:chgData name="Steven Hoffmann" userId="9d0413e1-88ca-4f2e-b52c-f781a04f5583" providerId="ADAL" clId="{7EE2EACA-DEFA-48CF-A2E1-5ED0F3107294}" dt="2024-03-20T20:18:58.602" v="4150" actId="26606"/>
          <ac:spMkLst>
            <pc:docMk/>
            <pc:sldMk cId="1618890318" sldId="262"/>
            <ac:spMk id="3" creationId="{69E04D7D-3A77-9759-67F6-2A5E72E15CB3}"/>
          </ac:spMkLst>
        </pc:spChg>
        <pc:spChg chg="add">
          <ac:chgData name="Steven Hoffmann" userId="9d0413e1-88ca-4f2e-b52c-f781a04f5583" providerId="ADAL" clId="{7EE2EACA-DEFA-48CF-A2E1-5ED0F3107294}" dt="2024-03-20T20:18:58.602" v="4150" actId="26606"/>
          <ac:spMkLst>
            <pc:docMk/>
            <pc:sldMk cId="1618890318" sldId="262"/>
            <ac:spMk id="9" creationId="{9F7D5CDA-D291-4307-BF55-1381FED29634}"/>
          </ac:spMkLst>
        </pc:spChg>
        <pc:picChg chg="add">
          <ac:chgData name="Steven Hoffmann" userId="9d0413e1-88ca-4f2e-b52c-f781a04f5583" providerId="ADAL" clId="{7EE2EACA-DEFA-48CF-A2E1-5ED0F3107294}" dt="2024-03-20T20:18:58.602" v="4150" actId="26606"/>
          <ac:picMkLst>
            <pc:docMk/>
            <pc:sldMk cId="1618890318" sldId="262"/>
            <ac:picMk id="5" creationId="{8E4F97A9-A4FF-332F-2D7A-F8B029D54A75}"/>
          </ac:picMkLst>
        </pc:picChg>
      </pc:sldChg>
      <pc:sldChg chg="addSp delSp modSp new mod setBg">
        <pc:chgData name="Steven Hoffmann" userId="9d0413e1-88ca-4f2e-b52c-f781a04f5583" providerId="ADAL" clId="{7EE2EACA-DEFA-48CF-A2E1-5ED0F3107294}" dt="2024-03-20T20:19:05.929" v="4151" actId="26606"/>
        <pc:sldMkLst>
          <pc:docMk/>
          <pc:sldMk cId="42805432" sldId="263"/>
        </pc:sldMkLst>
        <pc:spChg chg="mod">
          <ac:chgData name="Steven Hoffmann" userId="9d0413e1-88ca-4f2e-b52c-f781a04f5583" providerId="ADAL" clId="{7EE2EACA-DEFA-48CF-A2E1-5ED0F3107294}" dt="2024-03-20T20:19:05.929" v="4151" actId="26606"/>
          <ac:spMkLst>
            <pc:docMk/>
            <pc:sldMk cId="42805432" sldId="263"/>
            <ac:spMk id="2" creationId="{0A81C298-706D-A133-C0AA-24A0681DCA92}"/>
          </ac:spMkLst>
        </pc:spChg>
        <pc:spChg chg="del">
          <ac:chgData name="Steven Hoffmann" userId="9d0413e1-88ca-4f2e-b52c-f781a04f5583" providerId="ADAL" clId="{7EE2EACA-DEFA-48CF-A2E1-5ED0F3107294}" dt="2024-03-20T19:17:39.591" v="539"/>
          <ac:spMkLst>
            <pc:docMk/>
            <pc:sldMk cId="42805432" sldId="263"/>
            <ac:spMk id="3" creationId="{F0754898-24EE-96B7-4E29-F966296EE68C}"/>
          </ac:spMkLst>
        </pc:spChg>
        <pc:spChg chg="add mod">
          <ac:chgData name="Steven Hoffmann" userId="9d0413e1-88ca-4f2e-b52c-f781a04f5583" providerId="ADAL" clId="{7EE2EACA-DEFA-48CF-A2E1-5ED0F3107294}" dt="2024-03-20T20:19:05.929" v="4151" actId="26606"/>
          <ac:spMkLst>
            <pc:docMk/>
            <pc:sldMk cId="42805432" sldId="263"/>
            <ac:spMk id="6" creationId="{1577CC4B-77C9-6CE2-E006-08E702C319CD}"/>
          </ac:spMkLst>
        </pc:spChg>
        <pc:grpChg chg="add">
          <ac:chgData name="Steven Hoffmann" userId="9d0413e1-88ca-4f2e-b52c-f781a04f5583" providerId="ADAL" clId="{7EE2EACA-DEFA-48CF-A2E1-5ED0F3107294}" dt="2024-03-20T20:19:05.929" v="4151" actId="26606"/>
          <ac:grpSpMkLst>
            <pc:docMk/>
            <pc:sldMk cId="42805432" sldId="263"/>
            <ac:grpSpMk id="11" creationId="{1FD67D68-9B83-C338-8342-3348D8F22347}"/>
          </ac:grpSpMkLst>
        </pc:grpChg>
        <pc:graphicFrameChg chg="add mod ord">
          <ac:chgData name="Steven Hoffmann" userId="9d0413e1-88ca-4f2e-b52c-f781a04f5583" providerId="ADAL" clId="{7EE2EACA-DEFA-48CF-A2E1-5ED0F3107294}" dt="2024-03-20T20:19:05.929" v="4151" actId="26606"/>
          <ac:graphicFrameMkLst>
            <pc:docMk/>
            <pc:sldMk cId="42805432" sldId="263"/>
            <ac:graphicFrameMk id="4" creationId="{C7EBC5D8-E27E-A33D-8A57-05C5BCBF6602}"/>
          </ac:graphicFrameMkLst>
        </pc:graphicFrameChg>
      </pc:sldChg>
      <pc:sldChg chg="addSp modSp new mod setBg">
        <pc:chgData name="Steven Hoffmann" userId="9d0413e1-88ca-4f2e-b52c-f781a04f5583" providerId="ADAL" clId="{7EE2EACA-DEFA-48CF-A2E1-5ED0F3107294}" dt="2024-03-20T20:19:14.810" v="4152" actId="26606"/>
        <pc:sldMkLst>
          <pc:docMk/>
          <pc:sldMk cId="171792022" sldId="264"/>
        </pc:sldMkLst>
        <pc:spChg chg="mod">
          <ac:chgData name="Steven Hoffmann" userId="9d0413e1-88ca-4f2e-b52c-f781a04f5583" providerId="ADAL" clId="{7EE2EACA-DEFA-48CF-A2E1-5ED0F3107294}" dt="2024-03-20T20:19:14.810" v="4152" actId="26606"/>
          <ac:spMkLst>
            <pc:docMk/>
            <pc:sldMk cId="171792022" sldId="264"/>
            <ac:spMk id="2" creationId="{7E9DC3FA-C79C-7832-7193-58AD5CD9EB4B}"/>
          </ac:spMkLst>
        </pc:spChg>
        <pc:spChg chg="mod">
          <ac:chgData name="Steven Hoffmann" userId="9d0413e1-88ca-4f2e-b52c-f781a04f5583" providerId="ADAL" clId="{7EE2EACA-DEFA-48CF-A2E1-5ED0F3107294}" dt="2024-03-20T20:19:14.810" v="4152" actId="26606"/>
          <ac:spMkLst>
            <pc:docMk/>
            <pc:sldMk cId="171792022" sldId="264"/>
            <ac:spMk id="3" creationId="{11DD0517-8EA6-3AC3-5234-5FA819084E84}"/>
          </ac:spMkLst>
        </pc:spChg>
        <pc:spChg chg="add">
          <ac:chgData name="Steven Hoffmann" userId="9d0413e1-88ca-4f2e-b52c-f781a04f5583" providerId="ADAL" clId="{7EE2EACA-DEFA-48CF-A2E1-5ED0F3107294}" dt="2024-03-20T20:19:14.810" v="4152" actId="26606"/>
          <ac:spMkLst>
            <pc:docMk/>
            <pc:sldMk cId="171792022" sldId="264"/>
            <ac:spMk id="8" creationId="{100EDD19-6802-4EC3-95CE-CFFAB042CFD6}"/>
          </ac:spMkLst>
        </pc:spChg>
        <pc:spChg chg="add">
          <ac:chgData name="Steven Hoffmann" userId="9d0413e1-88ca-4f2e-b52c-f781a04f5583" providerId="ADAL" clId="{7EE2EACA-DEFA-48CF-A2E1-5ED0F3107294}" dt="2024-03-20T20:19:14.810" v="4152" actId="26606"/>
          <ac:spMkLst>
            <pc:docMk/>
            <pc:sldMk cId="171792022" sldId="264"/>
            <ac:spMk id="10" creationId="{DB17E863-922E-4C26-BD64-E8FD41D28661}"/>
          </ac:spMkLst>
        </pc:spChg>
      </pc:sldChg>
      <pc:sldChg chg="addSp delSp modSp new mod setBg">
        <pc:chgData name="Steven Hoffmann" userId="9d0413e1-88ca-4f2e-b52c-f781a04f5583" providerId="ADAL" clId="{7EE2EACA-DEFA-48CF-A2E1-5ED0F3107294}" dt="2024-03-20T20:19:20.199" v="4153" actId="26606"/>
        <pc:sldMkLst>
          <pc:docMk/>
          <pc:sldMk cId="4099266055" sldId="265"/>
        </pc:sldMkLst>
        <pc:spChg chg="mod">
          <ac:chgData name="Steven Hoffmann" userId="9d0413e1-88ca-4f2e-b52c-f781a04f5583" providerId="ADAL" clId="{7EE2EACA-DEFA-48CF-A2E1-5ED0F3107294}" dt="2024-03-20T20:19:20.199" v="4153" actId="26606"/>
          <ac:spMkLst>
            <pc:docMk/>
            <pc:sldMk cId="4099266055" sldId="265"/>
            <ac:spMk id="2" creationId="{45065343-99F8-BE8B-FD98-5876775144BC}"/>
          </ac:spMkLst>
        </pc:spChg>
        <pc:spChg chg="mod">
          <ac:chgData name="Steven Hoffmann" userId="9d0413e1-88ca-4f2e-b52c-f781a04f5583" providerId="ADAL" clId="{7EE2EACA-DEFA-48CF-A2E1-5ED0F3107294}" dt="2024-03-20T20:19:20.199" v="4153" actId="26606"/>
          <ac:spMkLst>
            <pc:docMk/>
            <pc:sldMk cId="4099266055" sldId="265"/>
            <ac:spMk id="3" creationId="{CC42B94E-6862-6A76-6C25-C37AE4ED8C2D}"/>
          </ac:spMkLst>
        </pc:spChg>
        <pc:spChg chg="add del">
          <ac:chgData name="Steven Hoffmann" userId="9d0413e1-88ca-4f2e-b52c-f781a04f5583" providerId="ADAL" clId="{7EE2EACA-DEFA-48CF-A2E1-5ED0F3107294}" dt="2024-03-20T19:19:44.214" v="596" actId="22"/>
          <ac:spMkLst>
            <pc:docMk/>
            <pc:sldMk cId="4099266055" sldId="265"/>
            <ac:spMk id="5" creationId="{9AB25CC7-41A7-F801-E750-4B49E8D82F46}"/>
          </ac:spMkLst>
        </pc:spChg>
        <pc:spChg chg="add">
          <ac:chgData name="Steven Hoffmann" userId="9d0413e1-88ca-4f2e-b52c-f781a04f5583" providerId="ADAL" clId="{7EE2EACA-DEFA-48CF-A2E1-5ED0F3107294}" dt="2024-03-20T20:19:20.199" v="4153" actId="26606"/>
          <ac:spMkLst>
            <pc:docMk/>
            <pc:sldMk cId="4099266055" sldId="265"/>
            <ac:spMk id="8" creationId="{100EDD19-6802-4EC3-95CE-CFFAB042CFD6}"/>
          </ac:spMkLst>
        </pc:spChg>
        <pc:spChg chg="add">
          <ac:chgData name="Steven Hoffmann" userId="9d0413e1-88ca-4f2e-b52c-f781a04f5583" providerId="ADAL" clId="{7EE2EACA-DEFA-48CF-A2E1-5ED0F3107294}" dt="2024-03-20T20:19:20.199" v="4153" actId="26606"/>
          <ac:spMkLst>
            <pc:docMk/>
            <pc:sldMk cId="4099266055" sldId="265"/>
            <ac:spMk id="10" creationId="{DB17E863-922E-4C26-BD64-E8FD41D28661}"/>
          </ac:spMkLst>
        </pc:spChg>
      </pc:sldChg>
      <pc:sldChg chg="addSp delSp modSp new mod setBg">
        <pc:chgData name="Steven Hoffmann" userId="9d0413e1-88ca-4f2e-b52c-f781a04f5583" providerId="ADAL" clId="{7EE2EACA-DEFA-48CF-A2E1-5ED0F3107294}" dt="2024-03-20T19:36:59.763" v="783" actId="1076"/>
        <pc:sldMkLst>
          <pc:docMk/>
          <pc:sldMk cId="3902466525" sldId="266"/>
        </pc:sldMkLst>
        <pc:spChg chg="del mod">
          <ac:chgData name="Steven Hoffmann" userId="9d0413e1-88ca-4f2e-b52c-f781a04f5583" providerId="ADAL" clId="{7EE2EACA-DEFA-48CF-A2E1-5ED0F3107294}" dt="2024-03-20T19:36:20.721" v="769" actId="478"/>
          <ac:spMkLst>
            <pc:docMk/>
            <pc:sldMk cId="3902466525" sldId="266"/>
            <ac:spMk id="2" creationId="{A8D3F281-83BA-F855-A5D3-DFD7CC4C172B}"/>
          </ac:spMkLst>
        </pc:spChg>
        <pc:spChg chg="del mod">
          <ac:chgData name="Steven Hoffmann" userId="9d0413e1-88ca-4f2e-b52c-f781a04f5583" providerId="ADAL" clId="{7EE2EACA-DEFA-48CF-A2E1-5ED0F3107294}" dt="2024-03-20T19:34:55.506" v="740" actId="478"/>
          <ac:spMkLst>
            <pc:docMk/>
            <pc:sldMk cId="3902466525" sldId="266"/>
            <ac:spMk id="3" creationId="{AC1F7132-3088-70D0-E53C-49C4F4154F57}"/>
          </ac:spMkLst>
        </pc:spChg>
        <pc:spChg chg="add del mod">
          <ac:chgData name="Steven Hoffmann" userId="9d0413e1-88ca-4f2e-b52c-f781a04f5583" providerId="ADAL" clId="{7EE2EACA-DEFA-48CF-A2E1-5ED0F3107294}" dt="2024-03-20T19:34:58.043" v="741" actId="478"/>
          <ac:spMkLst>
            <pc:docMk/>
            <pc:sldMk cId="3902466525" sldId="266"/>
            <ac:spMk id="9" creationId="{91BC8B1F-2A43-9789-40D2-C763D6A2FA40}"/>
          </ac:spMkLst>
        </pc:spChg>
        <pc:spChg chg="add del mod">
          <ac:chgData name="Steven Hoffmann" userId="9d0413e1-88ca-4f2e-b52c-f781a04f5583" providerId="ADAL" clId="{7EE2EACA-DEFA-48CF-A2E1-5ED0F3107294}" dt="2024-03-20T19:36:25.730" v="770" actId="26606"/>
          <ac:spMkLst>
            <pc:docMk/>
            <pc:sldMk cId="3902466525" sldId="266"/>
            <ac:spMk id="11" creationId="{A793E761-3F5D-DF2E-4C94-490AA5D8AF10}"/>
          </ac:spMkLst>
        </pc:spChg>
        <pc:spChg chg="add mod ord">
          <ac:chgData name="Steven Hoffmann" userId="9d0413e1-88ca-4f2e-b52c-f781a04f5583" providerId="ADAL" clId="{7EE2EACA-DEFA-48CF-A2E1-5ED0F3107294}" dt="2024-03-20T19:36:59.763" v="783" actId="1076"/>
          <ac:spMkLst>
            <pc:docMk/>
            <pc:sldMk cId="3902466525" sldId="266"/>
            <ac:spMk id="15" creationId="{833F997D-4065-2451-0FFE-01A04CA6D750}"/>
          </ac:spMkLst>
        </pc:spChg>
        <pc:spChg chg="add del">
          <ac:chgData name="Steven Hoffmann" userId="9d0413e1-88ca-4f2e-b52c-f781a04f5583" providerId="ADAL" clId="{7EE2EACA-DEFA-48CF-A2E1-5ED0F3107294}" dt="2024-03-20T19:36:25.730" v="770" actId="26606"/>
          <ac:spMkLst>
            <pc:docMk/>
            <pc:sldMk cId="3902466525" sldId="266"/>
            <ac:spMk id="18" creationId="{F7EDEA10-087E-4352-A848-7D9888DC6745}"/>
          </ac:spMkLst>
        </pc:spChg>
        <pc:spChg chg="add del">
          <ac:chgData name="Steven Hoffmann" userId="9d0413e1-88ca-4f2e-b52c-f781a04f5583" providerId="ADAL" clId="{7EE2EACA-DEFA-48CF-A2E1-5ED0F3107294}" dt="2024-03-20T19:36:25.730" v="770" actId="26606"/>
          <ac:spMkLst>
            <pc:docMk/>
            <pc:sldMk cId="3902466525" sldId="266"/>
            <ac:spMk id="20" creationId="{605D77EC-B84E-48F8-9EC4-93E851C0FA25}"/>
          </ac:spMkLst>
        </pc:spChg>
        <pc:spChg chg="add del">
          <ac:chgData name="Steven Hoffmann" userId="9d0413e1-88ca-4f2e-b52c-f781a04f5583" providerId="ADAL" clId="{7EE2EACA-DEFA-48CF-A2E1-5ED0F3107294}" dt="2024-03-20T19:36:43.757" v="774" actId="26606"/>
          <ac:spMkLst>
            <pc:docMk/>
            <pc:sldMk cId="3902466525" sldId="266"/>
            <ac:spMk id="25" creationId="{AC8EEB0F-BA72-49AC-956F-331B60FDE79E}"/>
          </ac:spMkLst>
        </pc:spChg>
        <pc:spChg chg="add del">
          <ac:chgData name="Steven Hoffmann" userId="9d0413e1-88ca-4f2e-b52c-f781a04f5583" providerId="ADAL" clId="{7EE2EACA-DEFA-48CF-A2E1-5ED0F3107294}" dt="2024-03-20T19:36:43.639" v="773" actId="26606"/>
          <ac:spMkLst>
            <pc:docMk/>
            <pc:sldMk cId="3902466525" sldId="266"/>
            <ac:spMk id="48" creationId="{848F64AA-5BE2-4280-BEFA-DC288118FCCE}"/>
          </ac:spMkLst>
        </pc:spChg>
        <pc:grpChg chg="add del">
          <ac:chgData name="Steven Hoffmann" userId="9d0413e1-88ca-4f2e-b52c-f781a04f5583" providerId="ADAL" clId="{7EE2EACA-DEFA-48CF-A2E1-5ED0F3107294}" dt="2024-03-20T19:36:43.757" v="774" actId="26606"/>
          <ac:grpSpMkLst>
            <pc:docMk/>
            <pc:sldMk cId="3902466525" sldId="266"/>
            <ac:grpSpMk id="27" creationId="{54C5F191-28EB-4204-8F9D-2EA49651480F}"/>
          </ac:grpSpMkLst>
        </pc:grpChg>
        <pc:grpChg chg="add del">
          <ac:chgData name="Steven Hoffmann" userId="9d0413e1-88ca-4f2e-b52c-f781a04f5583" providerId="ADAL" clId="{7EE2EACA-DEFA-48CF-A2E1-5ED0F3107294}" dt="2024-03-20T19:36:43.757" v="774" actId="26606"/>
          <ac:grpSpMkLst>
            <pc:docMk/>
            <pc:sldMk cId="3902466525" sldId="266"/>
            <ac:grpSpMk id="33" creationId="{19A5CE6D-B0CD-44A3-A50A-64467EB0712C}"/>
          </ac:grpSpMkLst>
        </pc:grpChg>
        <pc:grpChg chg="add del">
          <ac:chgData name="Steven Hoffmann" userId="9d0413e1-88ca-4f2e-b52c-f781a04f5583" providerId="ADAL" clId="{7EE2EACA-DEFA-48CF-A2E1-5ED0F3107294}" dt="2024-03-20T19:36:43.757" v="774" actId="26606"/>
          <ac:grpSpMkLst>
            <pc:docMk/>
            <pc:sldMk cId="3902466525" sldId="266"/>
            <ac:grpSpMk id="39" creationId="{1F5AD99D-D9DE-4538-B93F-D082821D361E}"/>
          </ac:grpSpMkLst>
        </pc:grpChg>
        <pc:grpChg chg="add">
          <ac:chgData name="Steven Hoffmann" userId="9d0413e1-88ca-4f2e-b52c-f781a04f5583" providerId="ADAL" clId="{7EE2EACA-DEFA-48CF-A2E1-5ED0F3107294}" dt="2024-03-20T19:36:43.757" v="774" actId="26606"/>
          <ac:grpSpMkLst>
            <pc:docMk/>
            <pc:sldMk cId="3902466525" sldId="266"/>
            <ac:grpSpMk id="52" creationId="{7D65C7AE-43E6-DEEF-21C6-94F69770B311}"/>
          </ac:grpSpMkLst>
        </pc:grpChg>
        <pc:picChg chg="add mod ord">
          <ac:chgData name="Steven Hoffmann" userId="9d0413e1-88ca-4f2e-b52c-f781a04f5583" providerId="ADAL" clId="{7EE2EACA-DEFA-48CF-A2E1-5ED0F3107294}" dt="2024-03-20T19:36:43.757" v="774" actId="26606"/>
          <ac:picMkLst>
            <pc:docMk/>
            <pc:sldMk cId="3902466525" sldId="266"/>
            <ac:picMk id="5" creationId="{63CC8AB0-276E-333D-01B6-93EB2AA8805F}"/>
          </ac:picMkLst>
        </pc:picChg>
        <pc:picChg chg="add mod ord">
          <ac:chgData name="Steven Hoffmann" userId="9d0413e1-88ca-4f2e-b52c-f781a04f5583" providerId="ADAL" clId="{7EE2EACA-DEFA-48CF-A2E1-5ED0F3107294}" dt="2024-03-20T19:36:43.757" v="774" actId="26606"/>
          <ac:picMkLst>
            <pc:docMk/>
            <pc:sldMk cId="3902466525" sldId="266"/>
            <ac:picMk id="7" creationId="{702C39F3-8F2F-2713-37CB-CD6492C96C59}"/>
          </ac:picMkLst>
        </pc:picChg>
        <pc:picChg chg="add mod ord">
          <ac:chgData name="Steven Hoffmann" userId="9d0413e1-88ca-4f2e-b52c-f781a04f5583" providerId="ADAL" clId="{7EE2EACA-DEFA-48CF-A2E1-5ED0F3107294}" dt="2024-03-20T19:36:43.757" v="774" actId="26606"/>
          <ac:picMkLst>
            <pc:docMk/>
            <pc:sldMk cId="3902466525" sldId="266"/>
            <ac:picMk id="13" creationId="{ECEE58A8-9D24-F714-8F91-B4F9E91C89CA}"/>
          </ac:picMkLst>
        </pc:picChg>
      </pc:sldChg>
      <pc:sldChg chg="addSp delSp modSp new mod setBg">
        <pc:chgData name="Steven Hoffmann" userId="9d0413e1-88ca-4f2e-b52c-f781a04f5583" providerId="ADAL" clId="{7EE2EACA-DEFA-48CF-A2E1-5ED0F3107294}" dt="2024-03-20T20:19:23.930" v="4154" actId="26606"/>
        <pc:sldMkLst>
          <pc:docMk/>
          <pc:sldMk cId="3808870983" sldId="267"/>
        </pc:sldMkLst>
        <pc:spChg chg="mod">
          <ac:chgData name="Steven Hoffmann" userId="9d0413e1-88ca-4f2e-b52c-f781a04f5583" providerId="ADAL" clId="{7EE2EACA-DEFA-48CF-A2E1-5ED0F3107294}" dt="2024-03-20T20:19:23.930" v="4154" actId="26606"/>
          <ac:spMkLst>
            <pc:docMk/>
            <pc:sldMk cId="3808870983" sldId="267"/>
            <ac:spMk id="2" creationId="{8461700D-78E3-1E35-7ADD-2483E30D52BF}"/>
          </ac:spMkLst>
        </pc:spChg>
        <pc:spChg chg="del mod">
          <ac:chgData name="Steven Hoffmann" userId="9d0413e1-88ca-4f2e-b52c-f781a04f5583" providerId="ADAL" clId="{7EE2EACA-DEFA-48CF-A2E1-5ED0F3107294}" dt="2024-03-20T20:19:23.930" v="4154" actId="26606"/>
          <ac:spMkLst>
            <pc:docMk/>
            <pc:sldMk cId="3808870983" sldId="267"/>
            <ac:spMk id="3" creationId="{B53BDE37-D151-C9CC-FB17-23731693C07F}"/>
          </ac:spMkLst>
        </pc:spChg>
        <pc:spChg chg="add">
          <ac:chgData name="Steven Hoffmann" userId="9d0413e1-88ca-4f2e-b52c-f781a04f5583" providerId="ADAL" clId="{7EE2EACA-DEFA-48CF-A2E1-5ED0F3107294}" dt="2024-03-20T20:19:23.930" v="4154" actId="26606"/>
          <ac:spMkLst>
            <pc:docMk/>
            <pc:sldMk cId="3808870983" sldId="267"/>
            <ac:spMk id="10" creationId="{B50AB553-2A96-4A92-96F2-93548E096954}"/>
          </ac:spMkLst>
        </pc:spChg>
        <pc:graphicFrameChg chg="add">
          <ac:chgData name="Steven Hoffmann" userId="9d0413e1-88ca-4f2e-b52c-f781a04f5583" providerId="ADAL" clId="{7EE2EACA-DEFA-48CF-A2E1-5ED0F3107294}" dt="2024-03-20T20:19:23.930" v="4154" actId="26606"/>
          <ac:graphicFrameMkLst>
            <pc:docMk/>
            <pc:sldMk cId="3808870983" sldId="267"/>
            <ac:graphicFrameMk id="5" creationId="{4BA03D8A-0DA6-C9AA-798C-8D401157EB95}"/>
          </ac:graphicFrameMkLst>
        </pc:graphicFrameChg>
        <pc:picChg chg="add">
          <ac:chgData name="Steven Hoffmann" userId="9d0413e1-88ca-4f2e-b52c-f781a04f5583" providerId="ADAL" clId="{7EE2EACA-DEFA-48CF-A2E1-5ED0F3107294}" dt="2024-03-20T20:19:23.930" v="4154" actId="26606"/>
          <ac:picMkLst>
            <pc:docMk/>
            <pc:sldMk cId="3808870983" sldId="267"/>
            <ac:picMk id="6" creationId="{ABB51DF5-99F2-040F-E590-D3E0C96034B3}"/>
          </ac:picMkLst>
        </pc:picChg>
      </pc:sldChg>
      <pc:sldChg chg="addSp delSp modSp new mod setBg">
        <pc:chgData name="Steven Hoffmann" userId="9d0413e1-88ca-4f2e-b52c-f781a04f5583" providerId="ADAL" clId="{7EE2EACA-DEFA-48CF-A2E1-5ED0F3107294}" dt="2024-03-20T20:19:31.877" v="4155" actId="26606"/>
        <pc:sldMkLst>
          <pc:docMk/>
          <pc:sldMk cId="2507670049" sldId="268"/>
        </pc:sldMkLst>
        <pc:spChg chg="mod">
          <ac:chgData name="Steven Hoffmann" userId="9d0413e1-88ca-4f2e-b52c-f781a04f5583" providerId="ADAL" clId="{7EE2EACA-DEFA-48CF-A2E1-5ED0F3107294}" dt="2024-03-20T20:19:31.877" v="4155" actId="26606"/>
          <ac:spMkLst>
            <pc:docMk/>
            <pc:sldMk cId="2507670049" sldId="268"/>
            <ac:spMk id="2" creationId="{90BD778F-7118-79B3-AF03-B0CEB3D33A63}"/>
          </ac:spMkLst>
        </pc:spChg>
        <pc:spChg chg="del mod">
          <ac:chgData name="Steven Hoffmann" userId="9d0413e1-88ca-4f2e-b52c-f781a04f5583" providerId="ADAL" clId="{7EE2EACA-DEFA-48CF-A2E1-5ED0F3107294}" dt="2024-03-20T20:19:31.877" v="4155" actId="26606"/>
          <ac:spMkLst>
            <pc:docMk/>
            <pc:sldMk cId="2507670049" sldId="268"/>
            <ac:spMk id="3" creationId="{BDEF4A6B-E560-229F-9A74-37C7CDEE73EA}"/>
          </ac:spMkLst>
        </pc:spChg>
        <pc:spChg chg="add">
          <ac:chgData name="Steven Hoffmann" userId="9d0413e1-88ca-4f2e-b52c-f781a04f5583" providerId="ADAL" clId="{7EE2EACA-DEFA-48CF-A2E1-5ED0F3107294}" dt="2024-03-20T20:19:31.877" v="4155" actId="26606"/>
          <ac:spMkLst>
            <pc:docMk/>
            <pc:sldMk cId="2507670049" sldId="268"/>
            <ac:spMk id="10" creationId="{B50AB553-2A96-4A92-96F2-93548E096954}"/>
          </ac:spMkLst>
        </pc:spChg>
        <pc:graphicFrameChg chg="add">
          <ac:chgData name="Steven Hoffmann" userId="9d0413e1-88ca-4f2e-b52c-f781a04f5583" providerId="ADAL" clId="{7EE2EACA-DEFA-48CF-A2E1-5ED0F3107294}" dt="2024-03-20T20:19:31.877" v="4155" actId="26606"/>
          <ac:graphicFrameMkLst>
            <pc:docMk/>
            <pc:sldMk cId="2507670049" sldId="268"/>
            <ac:graphicFrameMk id="5" creationId="{4546D3AA-B5E2-BF99-E5AB-5A6450ACECB9}"/>
          </ac:graphicFrameMkLst>
        </pc:graphicFrameChg>
        <pc:picChg chg="add">
          <ac:chgData name="Steven Hoffmann" userId="9d0413e1-88ca-4f2e-b52c-f781a04f5583" providerId="ADAL" clId="{7EE2EACA-DEFA-48CF-A2E1-5ED0F3107294}" dt="2024-03-20T20:19:31.877" v="4155" actId="26606"/>
          <ac:picMkLst>
            <pc:docMk/>
            <pc:sldMk cId="2507670049" sldId="268"/>
            <ac:picMk id="6" creationId="{D1EC4A45-D2AA-29D7-C124-29B39242AA43}"/>
          </ac:picMkLst>
        </pc:picChg>
      </pc:sldChg>
      <pc:sldChg chg="addSp delSp modSp new mod setBg">
        <pc:chgData name="Steven Hoffmann" userId="9d0413e1-88ca-4f2e-b52c-f781a04f5583" providerId="ADAL" clId="{7EE2EACA-DEFA-48CF-A2E1-5ED0F3107294}" dt="2024-03-20T20:20:06.541" v="4159"/>
        <pc:sldMkLst>
          <pc:docMk/>
          <pc:sldMk cId="3676986170" sldId="269"/>
        </pc:sldMkLst>
        <pc:spChg chg="mod">
          <ac:chgData name="Steven Hoffmann" userId="9d0413e1-88ca-4f2e-b52c-f781a04f5583" providerId="ADAL" clId="{7EE2EACA-DEFA-48CF-A2E1-5ED0F3107294}" dt="2024-03-20T20:20:06.541" v="4159"/>
          <ac:spMkLst>
            <pc:docMk/>
            <pc:sldMk cId="3676986170" sldId="269"/>
            <ac:spMk id="2" creationId="{C4854534-F5FE-71D7-F5E3-F20E0795AC86}"/>
          </ac:spMkLst>
        </pc:spChg>
        <pc:spChg chg="del mod">
          <ac:chgData name="Steven Hoffmann" userId="9d0413e1-88ca-4f2e-b52c-f781a04f5583" providerId="ADAL" clId="{7EE2EACA-DEFA-48CF-A2E1-5ED0F3107294}" dt="2024-03-20T20:19:38.861" v="4156" actId="26606"/>
          <ac:spMkLst>
            <pc:docMk/>
            <pc:sldMk cId="3676986170" sldId="269"/>
            <ac:spMk id="3" creationId="{70EB34AA-44B8-CFF9-C09E-26E63001ED99}"/>
          </ac:spMkLst>
        </pc:spChg>
        <pc:spChg chg="add">
          <ac:chgData name="Steven Hoffmann" userId="9d0413e1-88ca-4f2e-b52c-f781a04f5583" providerId="ADAL" clId="{7EE2EACA-DEFA-48CF-A2E1-5ED0F3107294}" dt="2024-03-20T20:19:38.861" v="4156" actId="26606"/>
          <ac:spMkLst>
            <pc:docMk/>
            <pc:sldMk cId="3676986170" sldId="269"/>
            <ac:spMk id="10" creationId="{257363FD-7E77-4145-9483-331A807ADF0E}"/>
          </ac:spMkLst>
        </pc:spChg>
        <pc:graphicFrameChg chg="add">
          <ac:chgData name="Steven Hoffmann" userId="9d0413e1-88ca-4f2e-b52c-f781a04f5583" providerId="ADAL" clId="{7EE2EACA-DEFA-48CF-A2E1-5ED0F3107294}" dt="2024-03-20T20:19:38.861" v="4156" actId="26606"/>
          <ac:graphicFrameMkLst>
            <pc:docMk/>
            <pc:sldMk cId="3676986170" sldId="269"/>
            <ac:graphicFrameMk id="5" creationId="{2DC16A7D-EDE5-BA09-861C-4D9FB1DAB049}"/>
          </ac:graphicFrameMkLst>
        </pc:graphicFrameChg>
        <pc:picChg chg="add">
          <ac:chgData name="Steven Hoffmann" userId="9d0413e1-88ca-4f2e-b52c-f781a04f5583" providerId="ADAL" clId="{7EE2EACA-DEFA-48CF-A2E1-5ED0F3107294}" dt="2024-03-20T20:19:38.861" v="4156" actId="26606"/>
          <ac:picMkLst>
            <pc:docMk/>
            <pc:sldMk cId="3676986170" sldId="269"/>
            <ac:picMk id="6" creationId="{E3CA62C7-6471-4D61-56F0-6119F6F4162A}"/>
          </ac:picMkLst>
        </pc:picChg>
      </pc:sldChg>
      <pc:sldChg chg="addSp delSp modSp new mod setBg">
        <pc:chgData name="Steven Hoffmann" userId="9d0413e1-88ca-4f2e-b52c-f781a04f5583" providerId="ADAL" clId="{7EE2EACA-DEFA-48CF-A2E1-5ED0F3107294}" dt="2024-03-20T20:20:09.008" v="4160"/>
        <pc:sldMkLst>
          <pc:docMk/>
          <pc:sldMk cId="1580057560" sldId="270"/>
        </pc:sldMkLst>
        <pc:spChg chg="mod">
          <ac:chgData name="Steven Hoffmann" userId="9d0413e1-88ca-4f2e-b52c-f781a04f5583" providerId="ADAL" clId="{7EE2EACA-DEFA-48CF-A2E1-5ED0F3107294}" dt="2024-03-20T20:20:09.008" v="4160"/>
          <ac:spMkLst>
            <pc:docMk/>
            <pc:sldMk cId="1580057560" sldId="270"/>
            <ac:spMk id="2" creationId="{C9847B93-CF92-F346-13F2-CBCEB1AC407C}"/>
          </ac:spMkLst>
        </pc:spChg>
        <pc:spChg chg="del mod">
          <ac:chgData name="Steven Hoffmann" userId="9d0413e1-88ca-4f2e-b52c-f781a04f5583" providerId="ADAL" clId="{7EE2EACA-DEFA-48CF-A2E1-5ED0F3107294}" dt="2024-03-20T20:19:46.408" v="4157" actId="26606"/>
          <ac:spMkLst>
            <pc:docMk/>
            <pc:sldMk cId="1580057560" sldId="270"/>
            <ac:spMk id="3" creationId="{701753CC-32B7-BC16-8468-71A4C21E4879}"/>
          </ac:spMkLst>
        </pc:spChg>
        <pc:spChg chg="add">
          <ac:chgData name="Steven Hoffmann" userId="9d0413e1-88ca-4f2e-b52c-f781a04f5583" providerId="ADAL" clId="{7EE2EACA-DEFA-48CF-A2E1-5ED0F3107294}" dt="2024-03-20T20:19:46.408" v="4157" actId="26606"/>
          <ac:spMkLst>
            <pc:docMk/>
            <pc:sldMk cId="1580057560" sldId="270"/>
            <ac:spMk id="10" creationId="{257363FD-7E77-4145-9483-331A807ADF0E}"/>
          </ac:spMkLst>
        </pc:spChg>
        <pc:graphicFrameChg chg="add">
          <ac:chgData name="Steven Hoffmann" userId="9d0413e1-88ca-4f2e-b52c-f781a04f5583" providerId="ADAL" clId="{7EE2EACA-DEFA-48CF-A2E1-5ED0F3107294}" dt="2024-03-20T20:19:46.408" v="4157" actId="26606"/>
          <ac:graphicFrameMkLst>
            <pc:docMk/>
            <pc:sldMk cId="1580057560" sldId="270"/>
            <ac:graphicFrameMk id="5" creationId="{E3AE8CA4-74BD-DCAE-9AAE-7309D2983434}"/>
          </ac:graphicFrameMkLst>
        </pc:graphicFrameChg>
        <pc:picChg chg="add">
          <ac:chgData name="Steven Hoffmann" userId="9d0413e1-88ca-4f2e-b52c-f781a04f5583" providerId="ADAL" clId="{7EE2EACA-DEFA-48CF-A2E1-5ED0F3107294}" dt="2024-03-20T20:19:46.408" v="4157" actId="26606"/>
          <ac:picMkLst>
            <pc:docMk/>
            <pc:sldMk cId="1580057560" sldId="270"/>
            <ac:picMk id="6" creationId="{0B53A29F-475E-46F6-C97C-193F6AB4EBEB}"/>
          </ac:picMkLst>
        </pc:picChg>
      </pc:sldChg>
      <pc:sldChg chg="addSp modSp new mod setBg">
        <pc:chgData name="Steven Hoffmann" userId="9d0413e1-88ca-4f2e-b52c-f781a04f5583" providerId="ADAL" clId="{7EE2EACA-DEFA-48CF-A2E1-5ED0F3107294}" dt="2024-03-20T20:20:11.431" v="4161"/>
        <pc:sldMkLst>
          <pc:docMk/>
          <pc:sldMk cId="3017156581" sldId="271"/>
        </pc:sldMkLst>
        <pc:spChg chg="mod">
          <ac:chgData name="Steven Hoffmann" userId="9d0413e1-88ca-4f2e-b52c-f781a04f5583" providerId="ADAL" clId="{7EE2EACA-DEFA-48CF-A2E1-5ED0F3107294}" dt="2024-03-20T20:20:11.431" v="4161"/>
          <ac:spMkLst>
            <pc:docMk/>
            <pc:sldMk cId="3017156581" sldId="271"/>
            <ac:spMk id="2" creationId="{DC7D7E4B-0E77-BDB9-0C49-6387A5FF9649}"/>
          </ac:spMkLst>
        </pc:spChg>
        <pc:spChg chg="mod">
          <ac:chgData name="Steven Hoffmann" userId="9d0413e1-88ca-4f2e-b52c-f781a04f5583" providerId="ADAL" clId="{7EE2EACA-DEFA-48CF-A2E1-5ED0F3107294}" dt="2024-03-20T20:19:53.171" v="4158" actId="26606"/>
          <ac:spMkLst>
            <pc:docMk/>
            <pc:sldMk cId="3017156581" sldId="271"/>
            <ac:spMk id="3" creationId="{D5DE38E4-59A0-AE91-468D-164C01A5E1B7}"/>
          </ac:spMkLst>
        </pc:spChg>
        <pc:spChg chg="add">
          <ac:chgData name="Steven Hoffmann" userId="9d0413e1-88ca-4f2e-b52c-f781a04f5583" providerId="ADAL" clId="{7EE2EACA-DEFA-48CF-A2E1-5ED0F3107294}" dt="2024-03-20T20:19:53.171" v="4158" actId="26606"/>
          <ac:spMkLst>
            <pc:docMk/>
            <pc:sldMk cId="3017156581" sldId="271"/>
            <ac:spMk id="8" creationId="{100EDD19-6802-4EC3-95CE-CFFAB042CFD6}"/>
          </ac:spMkLst>
        </pc:spChg>
        <pc:spChg chg="add">
          <ac:chgData name="Steven Hoffmann" userId="9d0413e1-88ca-4f2e-b52c-f781a04f5583" providerId="ADAL" clId="{7EE2EACA-DEFA-48CF-A2E1-5ED0F3107294}" dt="2024-03-20T20:19:53.171" v="4158" actId="26606"/>
          <ac:spMkLst>
            <pc:docMk/>
            <pc:sldMk cId="3017156581" sldId="271"/>
            <ac:spMk id="10" creationId="{DB17E863-922E-4C26-BD64-E8FD41D28661}"/>
          </ac:spMkLst>
        </pc:spChg>
      </pc:sldChg>
    </pc:docChg>
  </pc:docChgLst>
  <pc:docChgLst>
    <pc:chgData name="Steven Hoffmann" userId="9d0413e1-88ca-4f2e-b52c-f781a04f5583" providerId="ADAL" clId="{34899210-B70F-43E8-95C4-B82CD1A26B98}"/>
    <pc:docChg chg="undo custSel addSld delSld modSld sldOrd">
      <pc:chgData name="Steven Hoffmann" userId="9d0413e1-88ca-4f2e-b52c-f781a04f5583" providerId="ADAL" clId="{34899210-B70F-43E8-95C4-B82CD1A26B98}" dt="2024-04-22T18:34:18.150" v="6664" actId="20577"/>
      <pc:docMkLst>
        <pc:docMk/>
      </pc:docMkLst>
      <pc:sldChg chg="addSp delSp modSp mod">
        <pc:chgData name="Steven Hoffmann" userId="9d0413e1-88ca-4f2e-b52c-f781a04f5583" providerId="ADAL" clId="{34899210-B70F-43E8-95C4-B82CD1A26B98}" dt="2024-03-21T15:04:03.223" v="666" actId="26606"/>
        <pc:sldMkLst>
          <pc:docMk/>
          <pc:sldMk cId="4233346832" sldId="258"/>
        </pc:sldMkLst>
        <pc:spChg chg="mod">
          <ac:chgData name="Steven Hoffmann" userId="9d0413e1-88ca-4f2e-b52c-f781a04f5583" providerId="ADAL" clId="{34899210-B70F-43E8-95C4-B82CD1A26B98}" dt="2024-03-21T15:04:03.223" v="666" actId="26606"/>
          <ac:spMkLst>
            <pc:docMk/>
            <pc:sldMk cId="4233346832" sldId="258"/>
            <ac:spMk id="2" creationId="{C13F2E06-BA82-206D-8AEA-113817294493}"/>
          </ac:spMkLst>
        </pc:spChg>
        <pc:spChg chg="mod ord">
          <ac:chgData name="Steven Hoffmann" userId="9d0413e1-88ca-4f2e-b52c-f781a04f5583" providerId="ADAL" clId="{34899210-B70F-43E8-95C4-B82CD1A26B98}" dt="2024-03-21T15:04:03.223" v="666" actId="26606"/>
          <ac:spMkLst>
            <pc:docMk/>
            <pc:sldMk cId="4233346832" sldId="258"/>
            <ac:spMk id="3" creationId="{5193A6F2-CB6E-7EDC-4D40-FB9A7D52476B}"/>
          </ac:spMkLst>
        </pc:spChg>
        <pc:grpChg chg="add">
          <ac:chgData name="Steven Hoffmann" userId="9d0413e1-88ca-4f2e-b52c-f781a04f5583" providerId="ADAL" clId="{34899210-B70F-43E8-95C4-B82CD1A26B98}" dt="2024-03-21T15:04:03.223" v="666" actId="26606"/>
          <ac:grpSpMkLst>
            <pc:docMk/>
            <pc:sldMk cId="4233346832" sldId="258"/>
            <ac:grpSpMk id="11" creationId="{5EFBDE31-BB3E-6CFC-23CD-B5976DA38438}"/>
          </ac:grpSpMkLst>
        </pc:grpChg>
        <pc:picChg chg="del mod">
          <ac:chgData name="Steven Hoffmann" userId="9d0413e1-88ca-4f2e-b52c-f781a04f5583" providerId="ADAL" clId="{34899210-B70F-43E8-95C4-B82CD1A26B98}" dt="2024-03-21T15:03:59.742" v="665" actId="478"/>
          <ac:picMkLst>
            <pc:docMk/>
            <pc:sldMk cId="4233346832" sldId="258"/>
            <ac:picMk id="5" creationId="{331A2C47-FF59-7676-DBED-B246BAA64AA8}"/>
          </ac:picMkLst>
        </pc:picChg>
        <pc:picChg chg="add mod">
          <ac:chgData name="Steven Hoffmann" userId="9d0413e1-88ca-4f2e-b52c-f781a04f5583" providerId="ADAL" clId="{34899210-B70F-43E8-95C4-B82CD1A26B98}" dt="2024-03-21T15:04:03.223" v="666" actId="26606"/>
          <ac:picMkLst>
            <pc:docMk/>
            <pc:sldMk cId="4233346832" sldId="258"/>
            <ac:picMk id="6" creationId="{AB923F7E-9A2A-B094-0158-5024A5BE7B34}"/>
          </ac:picMkLst>
        </pc:picChg>
        <pc:cxnChg chg="del">
          <ac:chgData name="Steven Hoffmann" userId="9d0413e1-88ca-4f2e-b52c-f781a04f5583" providerId="ADAL" clId="{34899210-B70F-43E8-95C4-B82CD1A26B98}" dt="2024-03-21T15:04:03.223" v="666" actId="26606"/>
          <ac:cxnSpMkLst>
            <pc:docMk/>
            <pc:sldMk cId="4233346832" sldId="258"/>
            <ac:cxnSpMk id="9" creationId="{1503BFE4-729B-D9D0-C17B-501E6AF1127A}"/>
          </ac:cxnSpMkLst>
        </pc:cxnChg>
      </pc:sldChg>
      <pc:sldChg chg="addSp delSp modSp mod ord">
        <pc:chgData name="Steven Hoffmann" userId="9d0413e1-88ca-4f2e-b52c-f781a04f5583" providerId="ADAL" clId="{34899210-B70F-43E8-95C4-B82CD1A26B98}" dt="2024-04-18T18:40:44.573" v="6567" actId="20577"/>
        <pc:sldMkLst>
          <pc:docMk/>
          <pc:sldMk cId="1821459523" sldId="260"/>
        </pc:sldMkLst>
        <pc:spChg chg="add mod">
          <ac:chgData name="Steven Hoffmann" userId="9d0413e1-88ca-4f2e-b52c-f781a04f5583" providerId="ADAL" clId="{34899210-B70F-43E8-95C4-B82CD1A26B98}" dt="2024-03-25T18:11:15.633" v="3253" actId="1076"/>
          <ac:spMkLst>
            <pc:docMk/>
            <pc:sldMk cId="1821459523" sldId="260"/>
            <ac:spMk id="2" creationId="{ECD6DF73-B8EF-1038-3DE7-FBD6B0D4C514}"/>
          </ac:spMkLst>
        </pc:spChg>
        <pc:spChg chg="add mod">
          <ac:chgData name="Steven Hoffmann" userId="9d0413e1-88ca-4f2e-b52c-f781a04f5583" providerId="ADAL" clId="{34899210-B70F-43E8-95C4-B82CD1A26B98}" dt="2024-04-18T18:40:44.573" v="6567" actId="20577"/>
          <ac:spMkLst>
            <pc:docMk/>
            <pc:sldMk cId="1821459523" sldId="260"/>
            <ac:spMk id="3" creationId="{F4587EC9-AA9A-45ED-85CC-9C96F121D9A8}"/>
          </ac:spMkLst>
        </pc:spChg>
        <pc:spChg chg="add mod">
          <ac:chgData name="Steven Hoffmann" userId="9d0413e1-88ca-4f2e-b52c-f781a04f5583" providerId="ADAL" clId="{34899210-B70F-43E8-95C4-B82CD1A26B98}" dt="2024-04-04T15:56:46.316" v="5780" actId="1076"/>
          <ac:spMkLst>
            <pc:docMk/>
            <pc:sldMk cId="1821459523" sldId="260"/>
            <ac:spMk id="4" creationId="{43ABFE77-597E-E8C3-6E2E-B693ED6ECB71}"/>
          </ac:spMkLst>
        </pc:spChg>
        <pc:spChg chg="add del mod">
          <ac:chgData name="Steven Hoffmann" userId="9d0413e1-88ca-4f2e-b52c-f781a04f5583" providerId="ADAL" clId="{34899210-B70F-43E8-95C4-B82CD1A26B98}" dt="2024-04-18T18:40:26.060" v="6562" actId="20577"/>
          <ac:spMkLst>
            <pc:docMk/>
            <pc:sldMk cId="1821459523" sldId="260"/>
            <ac:spMk id="5" creationId="{FC8A7AE5-64C2-C6A9-C0EE-7F0FB0C9EE25}"/>
          </ac:spMkLst>
        </pc:spChg>
        <pc:spChg chg="mod">
          <ac:chgData name="Steven Hoffmann" userId="9d0413e1-88ca-4f2e-b52c-f781a04f5583" providerId="ADAL" clId="{34899210-B70F-43E8-95C4-B82CD1A26B98}" dt="2024-03-25T18:11:18.782" v="3254" actId="1076"/>
          <ac:spMkLst>
            <pc:docMk/>
            <pc:sldMk cId="1821459523" sldId="260"/>
            <ac:spMk id="7" creationId="{F533D174-2208-E0F8-C8AD-BFFB3D302DD2}"/>
          </ac:spMkLst>
        </pc:spChg>
        <pc:spChg chg="mod">
          <ac:chgData name="Steven Hoffmann" userId="9d0413e1-88ca-4f2e-b52c-f781a04f5583" providerId="ADAL" clId="{34899210-B70F-43E8-95C4-B82CD1A26B98}" dt="2024-04-18T18:40:22.181" v="6560" actId="20577"/>
          <ac:spMkLst>
            <pc:docMk/>
            <pc:sldMk cId="1821459523" sldId="260"/>
            <ac:spMk id="8" creationId="{12E53AC9-EB91-E19A-74DD-FAC5635FBC06}"/>
          </ac:spMkLst>
        </pc:spChg>
        <pc:spChg chg="add del mod">
          <ac:chgData name="Steven Hoffmann" userId="9d0413e1-88ca-4f2e-b52c-f781a04f5583" providerId="ADAL" clId="{34899210-B70F-43E8-95C4-B82CD1A26B98}" dt="2024-04-04T15:56:26.059" v="5771" actId="478"/>
          <ac:spMkLst>
            <pc:docMk/>
            <pc:sldMk cId="1821459523" sldId="260"/>
            <ac:spMk id="10" creationId="{ED7405C6-979C-F1BD-92DA-7FD80EE326FA}"/>
          </ac:spMkLst>
        </pc:spChg>
      </pc:sldChg>
      <pc:sldChg chg="addSp delSp modSp mod">
        <pc:chgData name="Steven Hoffmann" userId="9d0413e1-88ca-4f2e-b52c-f781a04f5583" providerId="ADAL" clId="{34899210-B70F-43E8-95C4-B82CD1A26B98}" dt="2024-03-21T15:54:39.738" v="3139" actId="404"/>
        <pc:sldMkLst>
          <pc:docMk/>
          <pc:sldMk cId="2895293058" sldId="261"/>
        </pc:sldMkLst>
        <pc:spChg chg="mod">
          <ac:chgData name="Steven Hoffmann" userId="9d0413e1-88ca-4f2e-b52c-f781a04f5583" providerId="ADAL" clId="{34899210-B70F-43E8-95C4-B82CD1A26B98}" dt="2024-03-21T15:31:57.547" v="2744" actId="1076"/>
          <ac:spMkLst>
            <pc:docMk/>
            <pc:sldMk cId="2895293058" sldId="261"/>
            <ac:spMk id="5" creationId="{2AFCCA7C-663F-ED82-2617-A0437519C811}"/>
          </ac:spMkLst>
        </pc:spChg>
        <pc:spChg chg="mod">
          <ac:chgData name="Steven Hoffmann" userId="9d0413e1-88ca-4f2e-b52c-f781a04f5583" providerId="ADAL" clId="{34899210-B70F-43E8-95C4-B82CD1A26B98}" dt="2024-03-21T15:54:39.738" v="3139" actId="404"/>
          <ac:spMkLst>
            <pc:docMk/>
            <pc:sldMk cId="2895293058" sldId="261"/>
            <ac:spMk id="6" creationId="{F9004E67-06AD-D1F1-C003-501737E40365}"/>
          </ac:spMkLst>
        </pc:spChg>
        <pc:spChg chg="add del">
          <ac:chgData name="Steven Hoffmann" userId="9d0413e1-88ca-4f2e-b52c-f781a04f5583" providerId="ADAL" clId="{34899210-B70F-43E8-95C4-B82CD1A26B98}" dt="2024-03-21T15:06:17.459" v="710" actId="26606"/>
          <ac:spMkLst>
            <pc:docMk/>
            <pc:sldMk cId="2895293058" sldId="261"/>
            <ac:spMk id="12" creationId="{F944E337-3E5D-4A1F-A5A1-2057F25B8A7B}"/>
          </ac:spMkLst>
        </pc:spChg>
        <pc:spChg chg="add del">
          <ac:chgData name="Steven Hoffmann" userId="9d0413e1-88ca-4f2e-b52c-f781a04f5583" providerId="ADAL" clId="{34899210-B70F-43E8-95C4-B82CD1A26B98}" dt="2024-03-21T15:06:17.459" v="710" actId="26606"/>
          <ac:spMkLst>
            <pc:docMk/>
            <pc:sldMk cId="2895293058" sldId="261"/>
            <ac:spMk id="14" creationId="{4DA50D69-7CF7-4844-B844-A2B821C77F24}"/>
          </ac:spMkLst>
        </pc:spChg>
        <pc:spChg chg="add del">
          <ac:chgData name="Steven Hoffmann" userId="9d0413e1-88ca-4f2e-b52c-f781a04f5583" providerId="ADAL" clId="{34899210-B70F-43E8-95C4-B82CD1A26B98}" dt="2024-03-21T15:06:12.414" v="705" actId="26606"/>
          <ac:spMkLst>
            <pc:docMk/>
            <pc:sldMk cId="2895293058" sldId="261"/>
            <ac:spMk id="19" creationId="{9AA72BD9-2C5A-4EDC-931F-5AA08EACA0F3}"/>
          </ac:spMkLst>
        </pc:spChg>
        <pc:spChg chg="add del">
          <ac:chgData name="Steven Hoffmann" userId="9d0413e1-88ca-4f2e-b52c-f781a04f5583" providerId="ADAL" clId="{34899210-B70F-43E8-95C4-B82CD1A26B98}" dt="2024-03-21T15:06:12.414" v="705" actId="26606"/>
          <ac:spMkLst>
            <pc:docMk/>
            <pc:sldMk cId="2895293058" sldId="261"/>
            <ac:spMk id="21" creationId="{DD3981AC-7B61-4947-BCF3-F7AA7FA385B9}"/>
          </ac:spMkLst>
        </pc:spChg>
        <pc:spChg chg="add del">
          <ac:chgData name="Steven Hoffmann" userId="9d0413e1-88ca-4f2e-b52c-f781a04f5583" providerId="ADAL" clId="{34899210-B70F-43E8-95C4-B82CD1A26B98}" dt="2024-03-21T15:06:12.414" v="705" actId="26606"/>
          <ac:spMkLst>
            <pc:docMk/>
            <pc:sldMk cId="2895293058" sldId="261"/>
            <ac:spMk id="23" creationId="{55D4142C-5077-457F-A6AD-3FECFDB39685}"/>
          </ac:spMkLst>
        </pc:spChg>
        <pc:spChg chg="add del">
          <ac:chgData name="Steven Hoffmann" userId="9d0413e1-88ca-4f2e-b52c-f781a04f5583" providerId="ADAL" clId="{34899210-B70F-43E8-95C4-B82CD1A26B98}" dt="2024-03-21T15:06:12.414" v="705" actId="26606"/>
          <ac:spMkLst>
            <pc:docMk/>
            <pc:sldMk cId="2895293058" sldId="261"/>
            <ac:spMk id="25" creationId="{7A5F0580-5EE9-419F-96EE-B6529EF6E7D0}"/>
          </ac:spMkLst>
        </pc:spChg>
        <pc:spChg chg="add del">
          <ac:chgData name="Steven Hoffmann" userId="9d0413e1-88ca-4f2e-b52c-f781a04f5583" providerId="ADAL" clId="{34899210-B70F-43E8-95C4-B82CD1A26B98}" dt="2024-03-21T15:06:15.038" v="707" actId="26606"/>
          <ac:spMkLst>
            <pc:docMk/>
            <pc:sldMk cId="2895293058" sldId="261"/>
            <ac:spMk id="30" creationId="{7A976E23-29EC-4E20-9EF6-B7CC4A8210C3}"/>
          </ac:spMkLst>
        </pc:spChg>
        <pc:spChg chg="add del">
          <ac:chgData name="Steven Hoffmann" userId="9d0413e1-88ca-4f2e-b52c-f781a04f5583" providerId="ADAL" clId="{34899210-B70F-43E8-95C4-B82CD1A26B98}" dt="2024-03-21T15:06:15.038" v="707" actId="26606"/>
          <ac:spMkLst>
            <pc:docMk/>
            <pc:sldMk cId="2895293058" sldId="261"/>
            <ac:spMk id="31" creationId="{FF0BDB76-BCEC-498E-BA26-C763CD9FA3E7}"/>
          </ac:spMkLst>
        </pc:spChg>
        <pc:spChg chg="add del">
          <ac:chgData name="Steven Hoffmann" userId="9d0413e1-88ca-4f2e-b52c-f781a04f5583" providerId="ADAL" clId="{34899210-B70F-43E8-95C4-B82CD1A26B98}" dt="2024-03-21T15:06:15.038" v="707" actId="26606"/>
          <ac:spMkLst>
            <pc:docMk/>
            <pc:sldMk cId="2895293058" sldId="261"/>
            <ac:spMk id="32" creationId="{DF5FCEC6-E657-46F1-925F-13ED192124CE}"/>
          </ac:spMkLst>
        </pc:spChg>
        <pc:spChg chg="add del">
          <ac:chgData name="Steven Hoffmann" userId="9d0413e1-88ca-4f2e-b52c-f781a04f5583" providerId="ADAL" clId="{34899210-B70F-43E8-95C4-B82CD1A26B98}" dt="2024-03-21T15:06:15.038" v="707" actId="26606"/>
          <ac:spMkLst>
            <pc:docMk/>
            <pc:sldMk cId="2895293058" sldId="261"/>
            <ac:spMk id="39" creationId="{1452CEF2-C9EC-4C15-99E4-C781AB08AB91}"/>
          </ac:spMkLst>
        </pc:spChg>
        <pc:spChg chg="add del">
          <ac:chgData name="Steven Hoffmann" userId="9d0413e1-88ca-4f2e-b52c-f781a04f5583" providerId="ADAL" clId="{34899210-B70F-43E8-95C4-B82CD1A26B98}" dt="2024-03-21T15:06:17.442" v="709" actId="26606"/>
          <ac:spMkLst>
            <pc:docMk/>
            <pc:sldMk cId="2895293058" sldId="261"/>
            <ac:spMk id="53" creationId="{D1D34770-47A8-402C-AF23-2B653F2D88C1}"/>
          </ac:spMkLst>
        </pc:spChg>
        <pc:spChg chg="add del">
          <ac:chgData name="Steven Hoffmann" userId="9d0413e1-88ca-4f2e-b52c-f781a04f5583" providerId="ADAL" clId="{34899210-B70F-43E8-95C4-B82CD1A26B98}" dt="2024-03-21T15:31:22.477" v="2722" actId="26606"/>
          <ac:spMkLst>
            <pc:docMk/>
            <pc:sldMk cId="2895293058" sldId="261"/>
            <ac:spMk id="55" creationId="{135FA909-3F24-448C-A8BC-7CF77F62F84F}"/>
          </ac:spMkLst>
        </pc:spChg>
        <pc:spChg chg="add">
          <ac:chgData name="Steven Hoffmann" userId="9d0413e1-88ca-4f2e-b52c-f781a04f5583" providerId="ADAL" clId="{34899210-B70F-43E8-95C4-B82CD1A26B98}" dt="2024-03-21T15:31:22.477" v="2722" actId="26606"/>
          <ac:spMkLst>
            <pc:docMk/>
            <pc:sldMk cId="2895293058" sldId="261"/>
            <ac:spMk id="62" creationId="{5D13CC36-B950-4F02-9BAF-9A7EB267398C}"/>
          </ac:spMkLst>
        </pc:spChg>
        <pc:spChg chg="add">
          <ac:chgData name="Steven Hoffmann" userId="9d0413e1-88ca-4f2e-b52c-f781a04f5583" providerId="ADAL" clId="{34899210-B70F-43E8-95C4-B82CD1A26B98}" dt="2024-03-21T15:31:22.477" v="2722" actId="26606"/>
          <ac:spMkLst>
            <pc:docMk/>
            <pc:sldMk cId="2895293058" sldId="261"/>
            <ac:spMk id="64" creationId="{D1BDED99-B35B-4FEE-A274-8E8DB6FEEECF}"/>
          </ac:spMkLst>
        </pc:spChg>
        <pc:grpChg chg="add del">
          <ac:chgData name="Steven Hoffmann" userId="9d0413e1-88ca-4f2e-b52c-f781a04f5583" providerId="ADAL" clId="{34899210-B70F-43E8-95C4-B82CD1A26B98}" dt="2024-03-21T15:06:15.038" v="707" actId="26606"/>
          <ac:grpSpMkLst>
            <pc:docMk/>
            <pc:sldMk cId="2895293058" sldId="261"/>
            <ac:grpSpMk id="33" creationId="{DD8DF5DF-A251-4BC2-8965-4EDDD01FC56E}"/>
          </ac:grpSpMkLst>
        </pc:grpChg>
        <pc:grpChg chg="add del">
          <ac:chgData name="Steven Hoffmann" userId="9d0413e1-88ca-4f2e-b52c-f781a04f5583" providerId="ADAL" clId="{34899210-B70F-43E8-95C4-B82CD1A26B98}" dt="2024-03-21T15:06:15.038" v="707" actId="26606"/>
          <ac:grpSpMkLst>
            <pc:docMk/>
            <pc:sldMk cId="2895293058" sldId="261"/>
            <ac:grpSpMk id="38" creationId="{E5BA8FCE-96F8-40B3-804C-10C27C02F41C}"/>
          </ac:grpSpMkLst>
        </pc:grpChg>
        <pc:grpChg chg="add del">
          <ac:chgData name="Steven Hoffmann" userId="9d0413e1-88ca-4f2e-b52c-f781a04f5583" providerId="ADAL" clId="{34899210-B70F-43E8-95C4-B82CD1A26B98}" dt="2024-03-21T15:06:15.038" v="707" actId="26606"/>
          <ac:grpSpMkLst>
            <pc:docMk/>
            <pc:sldMk cId="2895293058" sldId="261"/>
            <ac:grpSpMk id="41" creationId="{600459E6-26A3-4EAC-A34C-D0792D88CC26}"/>
          </ac:grpSpMkLst>
        </pc:grpChg>
        <pc:grpChg chg="add del">
          <ac:chgData name="Steven Hoffmann" userId="9d0413e1-88ca-4f2e-b52c-f781a04f5583" providerId="ADAL" clId="{34899210-B70F-43E8-95C4-B82CD1A26B98}" dt="2024-03-21T15:06:15.038" v="707" actId="26606"/>
          <ac:grpSpMkLst>
            <pc:docMk/>
            <pc:sldMk cId="2895293058" sldId="261"/>
            <ac:grpSpMk id="47" creationId="{94F13521-5DF8-4DF5-A0B9-A718234B3AE9}"/>
          </ac:grpSpMkLst>
        </pc:grpChg>
        <pc:grpChg chg="add del">
          <ac:chgData name="Steven Hoffmann" userId="9d0413e1-88ca-4f2e-b52c-f781a04f5583" providerId="ADAL" clId="{34899210-B70F-43E8-95C4-B82CD1A26B98}" dt="2024-03-21T15:31:22.477" v="2722" actId="26606"/>
          <ac:grpSpMkLst>
            <pc:docMk/>
            <pc:sldMk cId="2895293058" sldId="261"/>
            <ac:grpSpMk id="56" creationId="{8B60959F-9B69-4520-A16E-EA6BECC747D6}"/>
          </ac:grpSpMkLst>
        </pc:grpChg>
        <pc:picChg chg="add mod ord">
          <ac:chgData name="Steven Hoffmann" userId="9d0413e1-88ca-4f2e-b52c-f781a04f5583" providerId="ADAL" clId="{34899210-B70F-43E8-95C4-B82CD1A26B98}" dt="2024-03-21T15:31:22.477" v="2722" actId="26606"/>
          <ac:picMkLst>
            <pc:docMk/>
            <pc:sldMk cId="2895293058" sldId="261"/>
            <ac:picMk id="3" creationId="{E0509345-8636-1A4D-8F0D-FD1811234016}"/>
          </ac:picMkLst>
        </pc:picChg>
        <pc:picChg chg="del">
          <ac:chgData name="Steven Hoffmann" userId="9d0413e1-88ca-4f2e-b52c-f781a04f5583" providerId="ADAL" clId="{34899210-B70F-43E8-95C4-B82CD1A26B98}" dt="2024-03-21T15:06:05.405" v="700" actId="478"/>
          <ac:picMkLst>
            <pc:docMk/>
            <pc:sldMk cId="2895293058" sldId="261"/>
            <ac:picMk id="8" creationId="{51385948-7543-C607-C1FA-8D5D2FAA12F7}"/>
          </ac:picMkLst>
        </pc:picChg>
      </pc:sldChg>
      <pc:sldChg chg="addSp delSp modSp mod">
        <pc:chgData name="Steven Hoffmann" userId="9d0413e1-88ca-4f2e-b52c-f781a04f5583" providerId="ADAL" clId="{34899210-B70F-43E8-95C4-B82CD1A26B98}" dt="2024-04-22T17:05:01.427" v="6613" actId="27636"/>
        <pc:sldMkLst>
          <pc:docMk/>
          <pc:sldMk cId="1618890318" sldId="262"/>
        </pc:sldMkLst>
        <pc:spChg chg="mod">
          <ac:chgData name="Steven Hoffmann" userId="9d0413e1-88ca-4f2e-b52c-f781a04f5583" providerId="ADAL" clId="{34899210-B70F-43E8-95C4-B82CD1A26B98}" dt="2024-03-21T15:16:26.543" v="1433" actId="1076"/>
          <ac:spMkLst>
            <pc:docMk/>
            <pc:sldMk cId="1618890318" sldId="262"/>
            <ac:spMk id="2" creationId="{42EAF974-C8E8-D98C-5D94-9E402C280928}"/>
          </ac:spMkLst>
        </pc:spChg>
        <pc:spChg chg="mod">
          <ac:chgData name="Steven Hoffmann" userId="9d0413e1-88ca-4f2e-b52c-f781a04f5583" providerId="ADAL" clId="{34899210-B70F-43E8-95C4-B82CD1A26B98}" dt="2024-04-22T17:05:01.427" v="6613" actId="27636"/>
          <ac:spMkLst>
            <pc:docMk/>
            <pc:sldMk cId="1618890318" sldId="262"/>
            <ac:spMk id="3" creationId="{69E04D7D-3A77-9759-67F6-2A5E72E15CB3}"/>
          </ac:spMkLst>
        </pc:spChg>
        <pc:spChg chg="add del">
          <ac:chgData name="Steven Hoffmann" userId="9d0413e1-88ca-4f2e-b52c-f781a04f5583" providerId="ADAL" clId="{34899210-B70F-43E8-95C4-B82CD1A26B98}" dt="2024-03-21T15:05:45.584" v="699" actId="26606"/>
          <ac:spMkLst>
            <pc:docMk/>
            <pc:sldMk cId="1618890318" sldId="262"/>
            <ac:spMk id="9" creationId="{9F7D5CDA-D291-4307-BF55-1381FED29634}"/>
          </ac:spMkLst>
        </pc:spChg>
        <pc:spChg chg="add del">
          <ac:chgData name="Steven Hoffmann" userId="9d0413e1-88ca-4f2e-b52c-f781a04f5583" providerId="ADAL" clId="{34899210-B70F-43E8-95C4-B82CD1A26B98}" dt="2024-03-21T15:05:24.111" v="690" actId="26606"/>
          <ac:spMkLst>
            <pc:docMk/>
            <pc:sldMk cId="1618890318" sldId="262"/>
            <ac:spMk id="11" creationId="{9AA72BD9-2C5A-4EDC-931F-5AA08EACA0F3}"/>
          </ac:spMkLst>
        </pc:spChg>
        <pc:spChg chg="add del">
          <ac:chgData name="Steven Hoffmann" userId="9d0413e1-88ca-4f2e-b52c-f781a04f5583" providerId="ADAL" clId="{34899210-B70F-43E8-95C4-B82CD1A26B98}" dt="2024-03-21T15:05:24.111" v="690" actId="26606"/>
          <ac:spMkLst>
            <pc:docMk/>
            <pc:sldMk cId="1618890318" sldId="262"/>
            <ac:spMk id="12" creationId="{DD3981AC-7B61-4947-BCF3-F7AA7FA385B9}"/>
          </ac:spMkLst>
        </pc:spChg>
        <pc:spChg chg="add del">
          <ac:chgData name="Steven Hoffmann" userId="9d0413e1-88ca-4f2e-b52c-f781a04f5583" providerId="ADAL" clId="{34899210-B70F-43E8-95C4-B82CD1A26B98}" dt="2024-03-21T15:05:37.136" v="692" actId="26606"/>
          <ac:spMkLst>
            <pc:docMk/>
            <pc:sldMk cId="1618890318" sldId="262"/>
            <ac:spMk id="13" creationId="{E8A8EAB8-D2FF-444D-B34B-7D32F106AD0E}"/>
          </ac:spMkLst>
        </pc:spChg>
        <pc:spChg chg="add del">
          <ac:chgData name="Steven Hoffmann" userId="9d0413e1-88ca-4f2e-b52c-f781a04f5583" providerId="ADAL" clId="{34899210-B70F-43E8-95C4-B82CD1A26B98}" dt="2024-03-21T15:05:04.306" v="673" actId="26606"/>
          <ac:spMkLst>
            <pc:docMk/>
            <pc:sldMk cId="1618890318" sldId="262"/>
            <ac:spMk id="14" creationId="{2172A0AC-3DCE-4672-BCAF-28FEF91F6020}"/>
          </ac:spMkLst>
        </pc:spChg>
        <pc:spChg chg="add del">
          <ac:chgData name="Steven Hoffmann" userId="9d0413e1-88ca-4f2e-b52c-f781a04f5583" providerId="ADAL" clId="{34899210-B70F-43E8-95C4-B82CD1A26B98}" dt="2024-03-21T15:05:04.306" v="673" actId="26606"/>
          <ac:spMkLst>
            <pc:docMk/>
            <pc:sldMk cId="1618890318" sldId="262"/>
            <ac:spMk id="16" creationId="{AE6F1C77-EDC9-4C5F-8C1C-62DD46BDA3C3}"/>
          </ac:spMkLst>
        </pc:spChg>
        <pc:spChg chg="add del">
          <ac:chgData name="Steven Hoffmann" userId="9d0413e1-88ca-4f2e-b52c-f781a04f5583" providerId="ADAL" clId="{34899210-B70F-43E8-95C4-B82CD1A26B98}" dt="2024-03-21T15:05:24.111" v="690" actId="26606"/>
          <ac:spMkLst>
            <pc:docMk/>
            <pc:sldMk cId="1618890318" sldId="262"/>
            <ac:spMk id="18" creationId="{55D4142C-5077-457F-A6AD-3FECFDB39685}"/>
          </ac:spMkLst>
        </pc:spChg>
        <pc:spChg chg="add del">
          <ac:chgData name="Steven Hoffmann" userId="9d0413e1-88ca-4f2e-b52c-f781a04f5583" providerId="ADAL" clId="{34899210-B70F-43E8-95C4-B82CD1A26B98}" dt="2024-03-21T15:05:24.111" v="690" actId="26606"/>
          <ac:spMkLst>
            <pc:docMk/>
            <pc:sldMk cId="1618890318" sldId="262"/>
            <ac:spMk id="20" creationId="{7A5F0580-5EE9-419F-96EE-B6529EF6E7D0}"/>
          </ac:spMkLst>
        </pc:spChg>
        <pc:spChg chg="add del">
          <ac:chgData name="Steven Hoffmann" userId="9d0413e1-88ca-4f2e-b52c-f781a04f5583" providerId="ADAL" clId="{34899210-B70F-43E8-95C4-B82CD1A26B98}" dt="2024-03-21T15:05:41.808" v="694" actId="26606"/>
          <ac:spMkLst>
            <pc:docMk/>
            <pc:sldMk cId="1618890318" sldId="262"/>
            <ac:spMk id="23" creationId="{E8A8EAB8-D2FF-444D-B34B-7D32F106AD0E}"/>
          </ac:spMkLst>
        </pc:spChg>
        <pc:spChg chg="add del">
          <ac:chgData name="Steven Hoffmann" userId="9d0413e1-88ca-4f2e-b52c-f781a04f5583" providerId="ADAL" clId="{34899210-B70F-43E8-95C4-B82CD1A26B98}" dt="2024-03-21T15:05:42.577" v="696" actId="26606"/>
          <ac:spMkLst>
            <pc:docMk/>
            <pc:sldMk cId="1618890318" sldId="262"/>
            <ac:spMk id="27" creationId="{E8A8EAB8-D2FF-444D-B34B-7D32F106AD0E}"/>
          </ac:spMkLst>
        </pc:spChg>
        <pc:spChg chg="add del">
          <ac:chgData name="Steven Hoffmann" userId="9d0413e1-88ca-4f2e-b52c-f781a04f5583" providerId="ADAL" clId="{34899210-B70F-43E8-95C4-B82CD1A26B98}" dt="2024-03-21T15:05:45.578" v="698" actId="26606"/>
          <ac:spMkLst>
            <pc:docMk/>
            <pc:sldMk cId="1618890318" sldId="262"/>
            <ac:spMk id="31" creationId="{9AA72BD9-2C5A-4EDC-931F-5AA08EACA0F3}"/>
          </ac:spMkLst>
        </pc:spChg>
        <pc:spChg chg="add del">
          <ac:chgData name="Steven Hoffmann" userId="9d0413e1-88ca-4f2e-b52c-f781a04f5583" providerId="ADAL" clId="{34899210-B70F-43E8-95C4-B82CD1A26B98}" dt="2024-03-21T15:05:45.578" v="698" actId="26606"/>
          <ac:spMkLst>
            <pc:docMk/>
            <pc:sldMk cId="1618890318" sldId="262"/>
            <ac:spMk id="32" creationId="{DD3981AC-7B61-4947-BCF3-F7AA7FA385B9}"/>
          </ac:spMkLst>
        </pc:spChg>
        <pc:spChg chg="add del">
          <ac:chgData name="Steven Hoffmann" userId="9d0413e1-88ca-4f2e-b52c-f781a04f5583" providerId="ADAL" clId="{34899210-B70F-43E8-95C4-B82CD1A26B98}" dt="2024-03-21T15:05:45.578" v="698" actId="26606"/>
          <ac:spMkLst>
            <pc:docMk/>
            <pc:sldMk cId="1618890318" sldId="262"/>
            <ac:spMk id="33" creationId="{55D4142C-5077-457F-A6AD-3FECFDB39685}"/>
          </ac:spMkLst>
        </pc:spChg>
        <pc:spChg chg="add del">
          <ac:chgData name="Steven Hoffmann" userId="9d0413e1-88ca-4f2e-b52c-f781a04f5583" providerId="ADAL" clId="{34899210-B70F-43E8-95C4-B82CD1A26B98}" dt="2024-03-21T15:05:45.578" v="698" actId="26606"/>
          <ac:spMkLst>
            <pc:docMk/>
            <pc:sldMk cId="1618890318" sldId="262"/>
            <ac:spMk id="34" creationId="{7A5F0580-5EE9-419F-96EE-B6529EF6E7D0}"/>
          </ac:spMkLst>
        </pc:spChg>
        <pc:grpChg chg="add del">
          <ac:chgData name="Steven Hoffmann" userId="9d0413e1-88ca-4f2e-b52c-f781a04f5583" providerId="ADAL" clId="{34899210-B70F-43E8-95C4-B82CD1A26B98}" dt="2024-03-21T15:05:37.136" v="692" actId="26606"/>
          <ac:grpSpMkLst>
            <pc:docMk/>
            <pc:sldMk cId="1618890318" sldId="262"/>
            <ac:grpSpMk id="17" creationId="{9D20816A-53A8-414B-9615-2877C1081698}"/>
          </ac:grpSpMkLst>
        </pc:grpChg>
        <pc:grpChg chg="add">
          <ac:chgData name="Steven Hoffmann" userId="9d0413e1-88ca-4f2e-b52c-f781a04f5583" providerId="ADAL" clId="{34899210-B70F-43E8-95C4-B82CD1A26B98}" dt="2024-03-21T15:05:45.584" v="699" actId="26606"/>
          <ac:grpSpMkLst>
            <pc:docMk/>
            <pc:sldMk cId="1618890318" sldId="262"/>
            <ac:grpSpMk id="36" creationId="{1FD67D68-9B83-C338-8342-3348D8F22347}"/>
          </ac:grpSpMkLst>
        </pc:grpChg>
        <pc:picChg chg="del mod ord">
          <ac:chgData name="Steven Hoffmann" userId="9d0413e1-88ca-4f2e-b52c-f781a04f5583" providerId="ADAL" clId="{34899210-B70F-43E8-95C4-B82CD1A26B98}" dt="2024-03-21T15:05:06.477" v="674" actId="478"/>
          <ac:picMkLst>
            <pc:docMk/>
            <pc:sldMk cId="1618890318" sldId="262"/>
            <ac:picMk id="5" creationId="{8E4F97A9-A4FF-332F-2D7A-F8B029D54A75}"/>
          </ac:picMkLst>
        </pc:picChg>
        <pc:picChg chg="add mod ord">
          <ac:chgData name="Steven Hoffmann" userId="9d0413e1-88ca-4f2e-b52c-f781a04f5583" providerId="ADAL" clId="{34899210-B70F-43E8-95C4-B82CD1A26B98}" dt="2024-04-22T17:04:58.601" v="6611" actId="1076"/>
          <ac:picMkLst>
            <pc:docMk/>
            <pc:sldMk cId="1618890318" sldId="262"/>
            <ac:picMk id="6" creationId="{79871FE1-730A-86B1-E927-91622F651814}"/>
          </ac:picMkLst>
        </pc:picChg>
        <pc:cxnChg chg="add del">
          <ac:chgData name="Steven Hoffmann" userId="9d0413e1-88ca-4f2e-b52c-f781a04f5583" providerId="ADAL" clId="{34899210-B70F-43E8-95C4-B82CD1A26B98}" dt="2024-03-21T15:05:37.136" v="692" actId="26606"/>
          <ac:cxnSpMkLst>
            <pc:docMk/>
            <pc:sldMk cId="1618890318" sldId="262"/>
            <ac:cxnSpMk id="15" creationId="{DAE05351-315A-4BA9-A90A-FE5C949522D1}"/>
          </ac:cxnSpMkLst>
        </pc:cxnChg>
        <pc:cxnChg chg="add del">
          <ac:chgData name="Steven Hoffmann" userId="9d0413e1-88ca-4f2e-b52c-f781a04f5583" providerId="ADAL" clId="{34899210-B70F-43E8-95C4-B82CD1A26B98}" dt="2024-03-21T15:05:41.808" v="694" actId="26606"/>
          <ac:cxnSpMkLst>
            <pc:docMk/>
            <pc:sldMk cId="1618890318" sldId="262"/>
            <ac:cxnSpMk id="24" creationId="{EEA38897-7BA3-4408-8083-3235339C4A60}"/>
          </ac:cxnSpMkLst>
        </pc:cxnChg>
        <pc:cxnChg chg="add del">
          <ac:chgData name="Steven Hoffmann" userId="9d0413e1-88ca-4f2e-b52c-f781a04f5583" providerId="ADAL" clId="{34899210-B70F-43E8-95C4-B82CD1A26B98}" dt="2024-03-21T15:05:41.808" v="694" actId="26606"/>
          <ac:cxnSpMkLst>
            <pc:docMk/>
            <pc:sldMk cId="1618890318" sldId="262"/>
            <ac:cxnSpMk id="25" creationId="{F11AD06B-AB20-4097-8606-5DA00DBACE88}"/>
          </ac:cxnSpMkLst>
        </pc:cxnChg>
        <pc:cxnChg chg="add del">
          <ac:chgData name="Steven Hoffmann" userId="9d0413e1-88ca-4f2e-b52c-f781a04f5583" providerId="ADAL" clId="{34899210-B70F-43E8-95C4-B82CD1A26B98}" dt="2024-03-21T15:05:42.577" v="696" actId="26606"/>
          <ac:cxnSpMkLst>
            <pc:docMk/>
            <pc:sldMk cId="1618890318" sldId="262"/>
            <ac:cxnSpMk id="28" creationId="{EEA38897-7BA3-4408-8083-3235339C4A60}"/>
          </ac:cxnSpMkLst>
        </pc:cxnChg>
        <pc:cxnChg chg="add del">
          <ac:chgData name="Steven Hoffmann" userId="9d0413e1-88ca-4f2e-b52c-f781a04f5583" providerId="ADAL" clId="{34899210-B70F-43E8-95C4-B82CD1A26B98}" dt="2024-03-21T15:05:42.577" v="696" actId="26606"/>
          <ac:cxnSpMkLst>
            <pc:docMk/>
            <pc:sldMk cId="1618890318" sldId="262"/>
            <ac:cxnSpMk id="29" creationId="{F11AD06B-AB20-4097-8606-5DA00DBACE88}"/>
          </ac:cxnSpMkLst>
        </pc:cxnChg>
      </pc:sldChg>
      <pc:sldChg chg="modSp mod">
        <pc:chgData name="Steven Hoffmann" userId="9d0413e1-88ca-4f2e-b52c-f781a04f5583" providerId="ADAL" clId="{34899210-B70F-43E8-95C4-B82CD1A26B98}" dt="2024-03-25T18:14:48.092" v="3275" actId="15"/>
        <pc:sldMkLst>
          <pc:docMk/>
          <pc:sldMk cId="42805432" sldId="263"/>
        </pc:sldMkLst>
        <pc:spChg chg="mod">
          <ac:chgData name="Steven Hoffmann" userId="9d0413e1-88ca-4f2e-b52c-f781a04f5583" providerId="ADAL" clId="{34899210-B70F-43E8-95C4-B82CD1A26B98}" dt="2024-03-21T14:57:06.046" v="605" actId="1076"/>
          <ac:spMkLst>
            <pc:docMk/>
            <pc:sldMk cId="42805432" sldId="263"/>
            <ac:spMk id="2" creationId="{0A81C298-706D-A133-C0AA-24A0681DCA92}"/>
          </ac:spMkLst>
        </pc:spChg>
        <pc:spChg chg="mod">
          <ac:chgData name="Steven Hoffmann" userId="9d0413e1-88ca-4f2e-b52c-f781a04f5583" providerId="ADAL" clId="{34899210-B70F-43E8-95C4-B82CD1A26B98}" dt="2024-03-25T18:14:48.092" v="3275" actId="15"/>
          <ac:spMkLst>
            <pc:docMk/>
            <pc:sldMk cId="42805432" sldId="263"/>
            <ac:spMk id="6" creationId="{1577CC4B-77C9-6CE2-E006-08E702C319CD}"/>
          </ac:spMkLst>
        </pc:spChg>
      </pc:sldChg>
      <pc:sldChg chg="modSp mod">
        <pc:chgData name="Steven Hoffmann" userId="9d0413e1-88ca-4f2e-b52c-f781a04f5583" providerId="ADAL" clId="{34899210-B70F-43E8-95C4-B82CD1A26B98}" dt="2024-03-21T15:34:43.880" v="2885" actId="27636"/>
        <pc:sldMkLst>
          <pc:docMk/>
          <pc:sldMk cId="171792022" sldId="264"/>
        </pc:sldMkLst>
        <pc:spChg chg="mod">
          <ac:chgData name="Steven Hoffmann" userId="9d0413e1-88ca-4f2e-b52c-f781a04f5583" providerId="ADAL" clId="{34899210-B70F-43E8-95C4-B82CD1A26B98}" dt="2024-03-21T15:34:43.880" v="2885" actId="27636"/>
          <ac:spMkLst>
            <pc:docMk/>
            <pc:sldMk cId="171792022" sldId="264"/>
            <ac:spMk id="3" creationId="{11DD0517-8EA6-3AC3-5234-5FA819084E84}"/>
          </ac:spMkLst>
        </pc:spChg>
      </pc:sldChg>
      <pc:sldChg chg="modSp mod">
        <pc:chgData name="Steven Hoffmann" userId="9d0413e1-88ca-4f2e-b52c-f781a04f5583" providerId="ADAL" clId="{34899210-B70F-43E8-95C4-B82CD1A26B98}" dt="2024-04-01T12:52:08.052" v="4726" actId="20577"/>
        <pc:sldMkLst>
          <pc:docMk/>
          <pc:sldMk cId="4099266055" sldId="265"/>
        </pc:sldMkLst>
        <pc:spChg chg="mod">
          <ac:chgData name="Steven Hoffmann" userId="9d0413e1-88ca-4f2e-b52c-f781a04f5583" providerId="ADAL" clId="{34899210-B70F-43E8-95C4-B82CD1A26B98}" dt="2024-04-01T12:52:08.052" v="4726" actId="20577"/>
          <ac:spMkLst>
            <pc:docMk/>
            <pc:sldMk cId="4099266055" sldId="265"/>
            <ac:spMk id="3" creationId="{CC42B94E-6862-6A76-6C25-C37AE4ED8C2D}"/>
          </ac:spMkLst>
        </pc:spChg>
      </pc:sldChg>
      <pc:sldChg chg="modSp mod">
        <pc:chgData name="Steven Hoffmann" userId="9d0413e1-88ca-4f2e-b52c-f781a04f5583" providerId="ADAL" clId="{34899210-B70F-43E8-95C4-B82CD1A26B98}" dt="2024-03-21T14:37:44.238" v="456" actId="20577"/>
        <pc:sldMkLst>
          <pc:docMk/>
          <pc:sldMk cId="3902466525" sldId="266"/>
        </pc:sldMkLst>
        <pc:spChg chg="mod">
          <ac:chgData name="Steven Hoffmann" userId="9d0413e1-88ca-4f2e-b52c-f781a04f5583" providerId="ADAL" clId="{34899210-B70F-43E8-95C4-B82CD1A26B98}" dt="2024-03-21T14:37:44.238" v="456" actId="20577"/>
          <ac:spMkLst>
            <pc:docMk/>
            <pc:sldMk cId="3902466525" sldId="266"/>
            <ac:spMk id="15" creationId="{833F997D-4065-2451-0FFE-01A04CA6D750}"/>
          </ac:spMkLst>
        </pc:spChg>
      </pc:sldChg>
      <pc:sldChg chg="modSp add del mod">
        <pc:chgData name="Steven Hoffmann" userId="9d0413e1-88ca-4f2e-b52c-f781a04f5583" providerId="ADAL" clId="{34899210-B70F-43E8-95C4-B82CD1A26B98}" dt="2024-04-18T18:43:54.723" v="6575" actId="33524"/>
        <pc:sldMkLst>
          <pc:docMk/>
          <pc:sldMk cId="3808870983" sldId="267"/>
        </pc:sldMkLst>
        <pc:spChg chg="mod">
          <ac:chgData name="Steven Hoffmann" userId="9d0413e1-88ca-4f2e-b52c-f781a04f5583" providerId="ADAL" clId="{34899210-B70F-43E8-95C4-B82CD1A26B98}" dt="2024-04-08T12:36:14.633" v="6037" actId="1076"/>
          <ac:spMkLst>
            <pc:docMk/>
            <pc:sldMk cId="3808870983" sldId="267"/>
            <ac:spMk id="2" creationId="{8461700D-78E3-1E35-7ADD-2483E30D52BF}"/>
          </ac:spMkLst>
        </pc:spChg>
        <pc:graphicFrameChg chg="mod modGraphic">
          <ac:chgData name="Steven Hoffmann" userId="9d0413e1-88ca-4f2e-b52c-f781a04f5583" providerId="ADAL" clId="{34899210-B70F-43E8-95C4-B82CD1A26B98}" dt="2024-04-18T18:43:54.723" v="6575" actId="33524"/>
          <ac:graphicFrameMkLst>
            <pc:docMk/>
            <pc:sldMk cId="3808870983" sldId="267"/>
            <ac:graphicFrameMk id="5" creationId="{4BA03D8A-0DA6-C9AA-798C-8D401157EB95}"/>
          </ac:graphicFrameMkLst>
        </pc:graphicFrameChg>
      </pc:sldChg>
      <pc:sldChg chg="modSp mod">
        <pc:chgData name="Steven Hoffmann" userId="9d0413e1-88ca-4f2e-b52c-f781a04f5583" providerId="ADAL" clId="{34899210-B70F-43E8-95C4-B82CD1A26B98}" dt="2024-04-18T18:44:36.395" v="6595" actId="20577"/>
        <pc:sldMkLst>
          <pc:docMk/>
          <pc:sldMk cId="2507670049" sldId="268"/>
        </pc:sldMkLst>
        <pc:spChg chg="mod">
          <ac:chgData name="Steven Hoffmann" userId="9d0413e1-88ca-4f2e-b52c-f781a04f5583" providerId="ADAL" clId="{34899210-B70F-43E8-95C4-B82CD1A26B98}" dt="2024-04-08T12:36:27.291" v="6041" actId="1076"/>
          <ac:spMkLst>
            <pc:docMk/>
            <pc:sldMk cId="2507670049" sldId="268"/>
            <ac:spMk id="2" creationId="{90BD778F-7118-79B3-AF03-B0CEB3D33A63}"/>
          </ac:spMkLst>
        </pc:spChg>
        <pc:graphicFrameChg chg="mod modGraphic">
          <ac:chgData name="Steven Hoffmann" userId="9d0413e1-88ca-4f2e-b52c-f781a04f5583" providerId="ADAL" clId="{34899210-B70F-43E8-95C4-B82CD1A26B98}" dt="2024-04-18T18:44:36.395" v="6595" actId="20577"/>
          <ac:graphicFrameMkLst>
            <pc:docMk/>
            <pc:sldMk cId="2507670049" sldId="268"/>
            <ac:graphicFrameMk id="5" creationId="{4546D3AA-B5E2-BF99-E5AB-5A6450ACECB9}"/>
          </ac:graphicFrameMkLst>
        </pc:graphicFrameChg>
        <pc:picChg chg="mod">
          <ac:chgData name="Steven Hoffmann" userId="9d0413e1-88ca-4f2e-b52c-f781a04f5583" providerId="ADAL" clId="{34899210-B70F-43E8-95C4-B82CD1A26B98}" dt="2024-04-08T12:36:23.477" v="6040" actId="1076"/>
          <ac:picMkLst>
            <pc:docMk/>
            <pc:sldMk cId="2507670049" sldId="268"/>
            <ac:picMk id="6" creationId="{D1EC4A45-D2AA-29D7-C124-29B39242AA43}"/>
          </ac:picMkLst>
        </pc:picChg>
      </pc:sldChg>
      <pc:sldChg chg="modSp mod">
        <pc:chgData name="Steven Hoffmann" userId="9d0413e1-88ca-4f2e-b52c-f781a04f5583" providerId="ADAL" clId="{34899210-B70F-43E8-95C4-B82CD1A26B98}" dt="2024-04-18T18:46:02.289" v="6609" actId="20577"/>
        <pc:sldMkLst>
          <pc:docMk/>
          <pc:sldMk cId="3676986170" sldId="269"/>
        </pc:sldMkLst>
        <pc:spChg chg="mod">
          <ac:chgData name="Steven Hoffmann" userId="9d0413e1-88ca-4f2e-b52c-f781a04f5583" providerId="ADAL" clId="{34899210-B70F-43E8-95C4-B82CD1A26B98}" dt="2024-04-08T12:40:44.178" v="6277" actId="14100"/>
          <ac:spMkLst>
            <pc:docMk/>
            <pc:sldMk cId="3676986170" sldId="269"/>
            <ac:spMk id="2" creationId="{C4854534-F5FE-71D7-F5E3-F20E0795AC86}"/>
          </ac:spMkLst>
        </pc:spChg>
        <pc:graphicFrameChg chg="mod modGraphic">
          <ac:chgData name="Steven Hoffmann" userId="9d0413e1-88ca-4f2e-b52c-f781a04f5583" providerId="ADAL" clId="{34899210-B70F-43E8-95C4-B82CD1A26B98}" dt="2024-04-18T18:46:02.289" v="6609" actId="20577"/>
          <ac:graphicFrameMkLst>
            <pc:docMk/>
            <pc:sldMk cId="3676986170" sldId="269"/>
            <ac:graphicFrameMk id="5" creationId="{2DC16A7D-EDE5-BA09-861C-4D9FB1DAB049}"/>
          </ac:graphicFrameMkLst>
        </pc:graphicFrameChg>
      </pc:sldChg>
      <pc:sldChg chg="modSp mod">
        <pc:chgData name="Steven Hoffmann" userId="9d0413e1-88ca-4f2e-b52c-f781a04f5583" providerId="ADAL" clId="{34899210-B70F-43E8-95C4-B82CD1A26B98}" dt="2024-04-08T12:48:55.832" v="6555" actId="33524"/>
        <pc:sldMkLst>
          <pc:docMk/>
          <pc:sldMk cId="1580057560" sldId="270"/>
        </pc:sldMkLst>
        <pc:graphicFrameChg chg="mod">
          <ac:chgData name="Steven Hoffmann" userId="9d0413e1-88ca-4f2e-b52c-f781a04f5583" providerId="ADAL" clId="{34899210-B70F-43E8-95C4-B82CD1A26B98}" dt="2024-04-08T12:48:55.832" v="6555" actId="33524"/>
          <ac:graphicFrameMkLst>
            <pc:docMk/>
            <pc:sldMk cId="1580057560" sldId="270"/>
            <ac:graphicFrameMk id="5" creationId="{E3AE8CA4-74BD-DCAE-9AAE-7309D2983434}"/>
          </ac:graphicFrameMkLst>
        </pc:graphicFrameChg>
      </pc:sldChg>
      <pc:sldChg chg="modSp add del mod">
        <pc:chgData name="Steven Hoffmann" userId="9d0413e1-88ca-4f2e-b52c-f781a04f5583" providerId="ADAL" clId="{34899210-B70F-43E8-95C4-B82CD1A26B98}" dt="2024-04-22T17:08:33.178" v="6620" actId="27636"/>
        <pc:sldMkLst>
          <pc:docMk/>
          <pc:sldMk cId="3017156581" sldId="271"/>
        </pc:sldMkLst>
        <pc:spChg chg="mod">
          <ac:chgData name="Steven Hoffmann" userId="9d0413e1-88ca-4f2e-b52c-f781a04f5583" providerId="ADAL" clId="{34899210-B70F-43E8-95C4-B82CD1A26B98}" dt="2024-04-22T17:08:33.178" v="6620" actId="27636"/>
          <ac:spMkLst>
            <pc:docMk/>
            <pc:sldMk cId="3017156581" sldId="271"/>
            <ac:spMk id="3" creationId="{D5DE38E4-59A0-AE91-468D-164C01A5E1B7}"/>
          </ac:spMkLst>
        </pc:spChg>
      </pc:sldChg>
      <pc:sldChg chg="addSp delSp modSp new mod setBg">
        <pc:chgData name="Steven Hoffmann" userId="9d0413e1-88ca-4f2e-b52c-f781a04f5583" providerId="ADAL" clId="{34899210-B70F-43E8-95C4-B82CD1A26B98}" dt="2024-03-25T18:25:01.054" v="3658" actId="20577"/>
        <pc:sldMkLst>
          <pc:docMk/>
          <pc:sldMk cId="1541049493" sldId="272"/>
        </pc:sldMkLst>
        <pc:spChg chg="mod">
          <ac:chgData name="Steven Hoffmann" userId="9d0413e1-88ca-4f2e-b52c-f781a04f5583" providerId="ADAL" clId="{34899210-B70F-43E8-95C4-B82CD1A26B98}" dt="2024-03-21T15:07:03.872" v="721" actId="26606"/>
          <ac:spMkLst>
            <pc:docMk/>
            <pc:sldMk cId="1541049493" sldId="272"/>
            <ac:spMk id="2" creationId="{F7021276-5D40-CCFE-C608-6495880C0B7D}"/>
          </ac:spMkLst>
        </pc:spChg>
        <pc:spChg chg="mod">
          <ac:chgData name="Steven Hoffmann" userId="9d0413e1-88ca-4f2e-b52c-f781a04f5583" providerId="ADAL" clId="{34899210-B70F-43E8-95C4-B82CD1A26B98}" dt="2024-03-25T18:25:01.054" v="3658" actId="20577"/>
          <ac:spMkLst>
            <pc:docMk/>
            <pc:sldMk cId="1541049493" sldId="272"/>
            <ac:spMk id="3" creationId="{93E37D7E-A44E-E34F-BF1B-65DBCE6BA1B1}"/>
          </ac:spMkLst>
        </pc:spChg>
        <pc:spChg chg="add mod">
          <ac:chgData name="Steven Hoffmann" userId="9d0413e1-88ca-4f2e-b52c-f781a04f5583" providerId="ADAL" clId="{34899210-B70F-43E8-95C4-B82CD1A26B98}" dt="2024-03-25T18:24:07.088" v="3626" actId="1076"/>
          <ac:spMkLst>
            <pc:docMk/>
            <pc:sldMk cId="1541049493" sldId="272"/>
            <ac:spMk id="4" creationId="{9CA0B665-4C1B-C103-5794-A68B966B5A3A}"/>
          </ac:spMkLst>
        </pc:spChg>
        <pc:spChg chg="add del">
          <ac:chgData name="Steven Hoffmann" userId="9d0413e1-88ca-4f2e-b52c-f781a04f5583" providerId="ADAL" clId="{34899210-B70F-43E8-95C4-B82CD1A26B98}" dt="2024-03-21T15:07:03.872" v="721" actId="26606"/>
          <ac:spMkLst>
            <pc:docMk/>
            <pc:sldMk cId="1541049493" sldId="272"/>
            <ac:spMk id="10" creationId="{6EA86598-DA2C-41D5-BC0C-E877F8818EEB}"/>
          </ac:spMkLst>
        </pc:spChg>
        <pc:spChg chg="add del">
          <ac:chgData name="Steven Hoffmann" userId="9d0413e1-88ca-4f2e-b52c-f781a04f5583" providerId="ADAL" clId="{34899210-B70F-43E8-95C4-B82CD1A26B98}" dt="2024-03-21T15:07:03.872" v="721" actId="26606"/>
          <ac:spMkLst>
            <pc:docMk/>
            <pc:sldMk cId="1541049493" sldId="272"/>
            <ac:spMk id="12" creationId="{450D3AD2-FA80-415F-A9CE-54D884561CD7}"/>
          </ac:spMkLst>
        </pc:spChg>
        <pc:spChg chg="add del">
          <ac:chgData name="Steven Hoffmann" userId="9d0413e1-88ca-4f2e-b52c-f781a04f5583" providerId="ADAL" clId="{34899210-B70F-43E8-95C4-B82CD1A26B98}" dt="2024-03-21T15:07:03.872" v="721" actId="26606"/>
          <ac:spMkLst>
            <pc:docMk/>
            <pc:sldMk cId="1541049493" sldId="272"/>
            <ac:spMk id="14" creationId="{87F16C5A-0D41-47A9-B0A2-9C2AD7A8CF32}"/>
          </ac:spMkLst>
        </pc:spChg>
        <pc:spChg chg="add">
          <ac:chgData name="Steven Hoffmann" userId="9d0413e1-88ca-4f2e-b52c-f781a04f5583" providerId="ADAL" clId="{34899210-B70F-43E8-95C4-B82CD1A26B98}" dt="2024-03-21T15:07:03.872" v="721" actId="26606"/>
          <ac:spMkLst>
            <pc:docMk/>
            <pc:sldMk cId="1541049493" sldId="272"/>
            <ac:spMk id="19" creationId="{E8A8EAB8-D2FF-444D-B34B-7D32F106AD0E}"/>
          </ac:spMkLst>
        </pc:spChg>
        <pc:picChg chg="add mod">
          <ac:chgData name="Steven Hoffmann" userId="9d0413e1-88ca-4f2e-b52c-f781a04f5583" providerId="ADAL" clId="{34899210-B70F-43E8-95C4-B82CD1A26B98}" dt="2024-03-21T15:07:07.055" v="722" actId="27614"/>
          <ac:picMkLst>
            <pc:docMk/>
            <pc:sldMk cId="1541049493" sldId="272"/>
            <ac:picMk id="5" creationId="{67D4F7F1-49B8-2616-3CD7-DB06752F2F16}"/>
          </ac:picMkLst>
        </pc:picChg>
        <pc:cxnChg chg="add">
          <ac:chgData name="Steven Hoffmann" userId="9d0413e1-88ca-4f2e-b52c-f781a04f5583" providerId="ADAL" clId="{34899210-B70F-43E8-95C4-B82CD1A26B98}" dt="2024-03-21T15:07:03.872" v="721" actId="26606"/>
          <ac:cxnSpMkLst>
            <pc:docMk/>
            <pc:sldMk cId="1541049493" sldId="272"/>
            <ac:cxnSpMk id="21" creationId="{EEA38897-7BA3-4408-8083-3235339C4A60}"/>
          </ac:cxnSpMkLst>
        </pc:cxnChg>
        <pc:cxnChg chg="add">
          <ac:chgData name="Steven Hoffmann" userId="9d0413e1-88ca-4f2e-b52c-f781a04f5583" providerId="ADAL" clId="{34899210-B70F-43E8-95C4-B82CD1A26B98}" dt="2024-03-21T15:07:03.872" v="721" actId="26606"/>
          <ac:cxnSpMkLst>
            <pc:docMk/>
            <pc:sldMk cId="1541049493" sldId="272"/>
            <ac:cxnSpMk id="23" creationId="{F11AD06B-AB20-4097-8606-5DA00DBACE88}"/>
          </ac:cxnSpMkLst>
        </pc:cxnChg>
      </pc:sldChg>
      <pc:sldChg chg="addSp delSp modSp new mod setBg">
        <pc:chgData name="Steven Hoffmann" userId="9d0413e1-88ca-4f2e-b52c-f781a04f5583" providerId="ADAL" clId="{34899210-B70F-43E8-95C4-B82CD1A26B98}" dt="2024-04-22T18:34:18.150" v="6664" actId="20577"/>
        <pc:sldMkLst>
          <pc:docMk/>
          <pc:sldMk cId="1456660606" sldId="273"/>
        </pc:sldMkLst>
        <pc:spChg chg="mod">
          <ac:chgData name="Steven Hoffmann" userId="9d0413e1-88ca-4f2e-b52c-f781a04f5583" providerId="ADAL" clId="{34899210-B70F-43E8-95C4-B82CD1A26B98}" dt="2024-04-02T19:30:55.913" v="5620" actId="1076"/>
          <ac:spMkLst>
            <pc:docMk/>
            <pc:sldMk cId="1456660606" sldId="273"/>
            <ac:spMk id="2" creationId="{5360D0B6-5020-B526-BA1B-6F2614F0AA83}"/>
          </ac:spMkLst>
        </pc:spChg>
        <pc:spChg chg="mod ord">
          <ac:chgData name="Steven Hoffmann" userId="9d0413e1-88ca-4f2e-b52c-f781a04f5583" providerId="ADAL" clId="{34899210-B70F-43E8-95C4-B82CD1A26B98}" dt="2024-04-22T18:34:18.150" v="6664" actId="20577"/>
          <ac:spMkLst>
            <pc:docMk/>
            <pc:sldMk cId="1456660606" sldId="273"/>
            <ac:spMk id="3" creationId="{2C866F0B-A505-3097-6921-0E8533CF80A2}"/>
          </ac:spMkLst>
        </pc:spChg>
        <pc:spChg chg="add del">
          <ac:chgData name="Steven Hoffmann" userId="9d0413e1-88ca-4f2e-b52c-f781a04f5583" providerId="ADAL" clId="{34899210-B70F-43E8-95C4-B82CD1A26B98}" dt="2024-03-21T14:33:59.702" v="407" actId="26606"/>
          <ac:spMkLst>
            <pc:docMk/>
            <pc:sldMk cId="1456660606" sldId="273"/>
            <ac:spMk id="11" creationId="{9F7D5CDA-D291-4307-BF55-1381FED29634}"/>
          </ac:spMkLst>
        </pc:spChg>
        <pc:grpChg chg="add">
          <ac:chgData name="Steven Hoffmann" userId="9d0413e1-88ca-4f2e-b52c-f781a04f5583" providerId="ADAL" clId="{34899210-B70F-43E8-95C4-B82CD1A26B98}" dt="2024-03-21T14:34:04.507" v="414" actId="26606"/>
          <ac:grpSpMkLst>
            <pc:docMk/>
            <pc:sldMk cId="1456660606" sldId="273"/>
            <ac:grpSpMk id="19" creationId="{5EFBDE31-BB3E-6CFC-23CD-B5976DA38438}"/>
          </ac:grpSpMkLst>
        </pc:grpChg>
        <pc:picChg chg="add mod">
          <ac:chgData name="Steven Hoffmann" userId="9d0413e1-88ca-4f2e-b52c-f781a04f5583" providerId="ADAL" clId="{34899210-B70F-43E8-95C4-B82CD1A26B98}" dt="2024-03-21T14:34:04.507" v="414" actId="26606"/>
          <ac:picMkLst>
            <pc:docMk/>
            <pc:sldMk cId="1456660606" sldId="273"/>
            <ac:picMk id="4" creationId="{D06404AA-EC39-11BC-F088-C1431E7861C7}"/>
          </ac:picMkLst>
        </pc:picChg>
        <pc:cxnChg chg="add del">
          <ac:chgData name="Steven Hoffmann" userId="9d0413e1-88ca-4f2e-b52c-f781a04f5583" providerId="ADAL" clId="{34899210-B70F-43E8-95C4-B82CD1A26B98}" dt="2024-03-21T14:33:59.093" v="405" actId="26606"/>
          <ac:cxnSpMkLst>
            <pc:docMk/>
            <pc:sldMk cId="1456660606" sldId="273"/>
            <ac:cxnSpMk id="9" creationId="{1503BFE4-729B-D9D0-C17B-501E6AF1127A}"/>
          </ac:cxnSpMkLst>
        </pc:cxnChg>
        <pc:cxnChg chg="add del">
          <ac:chgData name="Steven Hoffmann" userId="9d0413e1-88ca-4f2e-b52c-f781a04f5583" providerId="ADAL" clId="{34899210-B70F-43E8-95C4-B82CD1A26B98}" dt="2024-03-21T14:34:00.527" v="409" actId="26606"/>
          <ac:cxnSpMkLst>
            <pc:docMk/>
            <pc:sldMk cId="1456660606" sldId="273"/>
            <ac:cxnSpMk id="13" creationId="{1503BFE4-729B-D9D0-C17B-501E6AF1127A}"/>
          </ac:cxnSpMkLst>
        </pc:cxnChg>
        <pc:cxnChg chg="add del">
          <ac:chgData name="Steven Hoffmann" userId="9d0413e1-88ca-4f2e-b52c-f781a04f5583" providerId="ADAL" clId="{34899210-B70F-43E8-95C4-B82CD1A26B98}" dt="2024-03-21T14:34:02.697" v="411" actId="26606"/>
          <ac:cxnSpMkLst>
            <pc:docMk/>
            <pc:sldMk cId="1456660606" sldId="273"/>
            <ac:cxnSpMk id="15" creationId="{FC23E3B9-5ABF-58B3-E2B0-E9A5DAA90037}"/>
          </ac:cxnSpMkLst>
        </pc:cxnChg>
        <pc:cxnChg chg="add del">
          <ac:chgData name="Steven Hoffmann" userId="9d0413e1-88ca-4f2e-b52c-f781a04f5583" providerId="ADAL" clId="{34899210-B70F-43E8-95C4-B82CD1A26B98}" dt="2024-03-21T14:34:04.500" v="413" actId="26606"/>
          <ac:cxnSpMkLst>
            <pc:docMk/>
            <pc:sldMk cId="1456660606" sldId="273"/>
            <ac:cxnSpMk id="17" creationId="{FC23E3B9-5ABF-58B3-E2B0-E9A5DAA90037}"/>
          </ac:cxnSpMkLst>
        </pc:cxnChg>
      </pc:sldChg>
      <pc:sldChg chg="modSp new mod">
        <pc:chgData name="Steven Hoffmann" userId="9d0413e1-88ca-4f2e-b52c-f781a04f5583" providerId="ADAL" clId="{34899210-B70F-43E8-95C4-B82CD1A26B98}" dt="2024-03-21T15:30:28.368" v="2712" actId="27636"/>
        <pc:sldMkLst>
          <pc:docMk/>
          <pc:sldMk cId="1886590950" sldId="274"/>
        </pc:sldMkLst>
        <pc:spChg chg="mod">
          <ac:chgData name="Steven Hoffmann" userId="9d0413e1-88ca-4f2e-b52c-f781a04f5583" providerId="ADAL" clId="{34899210-B70F-43E8-95C4-B82CD1A26B98}" dt="2024-03-21T15:13:53.107" v="1026"/>
          <ac:spMkLst>
            <pc:docMk/>
            <pc:sldMk cId="1886590950" sldId="274"/>
            <ac:spMk id="2" creationId="{9F89B747-6280-C3B7-C444-563F8B45E9E2}"/>
          </ac:spMkLst>
        </pc:spChg>
        <pc:spChg chg="mod">
          <ac:chgData name="Steven Hoffmann" userId="9d0413e1-88ca-4f2e-b52c-f781a04f5583" providerId="ADAL" clId="{34899210-B70F-43E8-95C4-B82CD1A26B98}" dt="2024-03-21T15:30:28.368" v="2712" actId="27636"/>
          <ac:spMkLst>
            <pc:docMk/>
            <pc:sldMk cId="1886590950" sldId="274"/>
            <ac:spMk id="3" creationId="{996083C7-84ED-7AC3-A587-76D56DA866B3}"/>
          </ac:spMkLst>
        </pc:spChg>
      </pc:sldChg>
      <pc:sldChg chg="new del">
        <pc:chgData name="Steven Hoffmann" userId="9d0413e1-88ca-4f2e-b52c-f781a04f5583" providerId="ADAL" clId="{34899210-B70F-43E8-95C4-B82CD1A26B98}" dt="2024-03-21T15:03:34.656" v="661" actId="2696"/>
        <pc:sldMkLst>
          <pc:docMk/>
          <pc:sldMk cId="3556204962" sldId="274"/>
        </pc:sldMkLst>
      </pc:sldChg>
      <pc:sldChg chg="modSp new mod">
        <pc:chgData name="Steven Hoffmann" userId="9d0413e1-88ca-4f2e-b52c-f781a04f5583" providerId="ADAL" clId="{34899210-B70F-43E8-95C4-B82CD1A26B98}" dt="2024-04-22T17:07:06.504" v="6618" actId="20577"/>
        <pc:sldMkLst>
          <pc:docMk/>
          <pc:sldMk cId="389469786" sldId="275"/>
        </pc:sldMkLst>
        <pc:spChg chg="mod">
          <ac:chgData name="Steven Hoffmann" userId="9d0413e1-88ca-4f2e-b52c-f781a04f5583" providerId="ADAL" clId="{34899210-B70F-43E8-95C4-B82CD1A26B98}" dt="2024-03-21T15:19:05.950" v="1805"/>
          <ac:spMkLst>
            <pc:docMk/>
            <pc:sldMk cId="389469786" sldId="275"/>
            <ac:spMk id="2" creationId="{283C8D0D-3E4E-DB66-DE82-4A0CCAD4A418}"/>
          </ac:spMkLst>
        </pc:spChg>
        <pc:spChg chg="mod">
          <ac:chgData name="Steven Hoffmann" userId="9d0413e1-88ca-4f2e-b52c-f781a04f5583" providerId="ADAL" clId="{34899210-B70F-43E8-95C4-B82CD1A26B98}" dt="2024-04-22T17:07:06.504" v="6618" actId="20577"/>
          <ac:spMkLst>
            <pc:docMk/>
            <pc:sldMk cId="389469786" sldId="275"/>
            <ac:spMk id="3" creationId="{4055517D-8CA2-87B9-772F-9B0929C86B13}"/>
          </ac:spMkLst>
        </pc:spChg>
      </pc:sldChg>
      <pc:sldChg chg="addSp delSp modSp new mod ord">
        <pc:chgData name="Steven Hoffmann" userId="9d0413e1-88ca-4f2e-b52c-f781a04f5583" providerId="ADAL" clId="{34899210-B70F-43E8-95C4-B82CD1A26B98}" dt="2024-04-18T18:42:49.444" v="6573" actId="20577"/>
        <pc:sldMkLst>
          <pc:docMk/>
          <pc:sldMk cId="2991860161" sldId="276"/>
        </pc:sldMkLst>
        <pc:spChg chg="mod">
          <ac:chgData name="Steven Hoffmann" userId="9d0413e1-88ca-4f2e-b52c-f781a04f5583" providerId="ADAL" clId="{34899210-B70F-43E8-95C4-B82CD1A26B98}" dt="2024-03-21T15:42:43.731" v="3036"/>
          <ac:spMkLst>
            <pc:docMk/>
            <pc:sldMk cId="2991860161" sldId="276"/>
            <ac:spMk id="2" creationId="{E769F840-6A51-F423-D650-C4E11B519D13}"/>
          </ac:spMkLst>
        </pc:spChg>
        <pc:spChg chg="del">
          <ac:chgData name="Steven Hoffmann" userId="9d0413e1-88ca-4f2e-b52c-f781a04f5583" providerId="ADAL" clId="{34899210-B70F-43E8-95C4-B82CD1A26B98}" dt="2024-03-21T15:38:49.746" v="2949"/>
          <ac:spMkLst>
            <pc:docMk/>
            <pc:sldMk cId="2991860161" sldId="276"/>
            <ac:spMk id="3" creationId="{1ACFEF31-5901-F452-AFE9-A25EF5EEFCEA}"/>
          </ac:spMkLst>
        </pc:spChg>
        <pc:spChg chg="add mod">
          <ac:chgData name="Steven Hoffmann" userId="9d0413e1-88ca-4f2e-b52c-f781a04f5583" providerId="ADAL" clId="{34899210-B70F-43E8-95C4-B82CD1A26B98}" dt="2024-04-18T18:42:49.444" v="6573" actId="20577"/>
          <ac:spMkLst>
            <pc:docMk/>
            <pc:sldMk cId="2991860161" sldId="276"/>
            <ac:spMk id="6" creationId="{CD3E3DD4-0D97-DA62-0958-D032ACF13005}"/>
          </ac:spMkLst>
        </pc:spChg>
        <pc:spChg chg="add mod">
          <ac:chgData name="Steven Hoffmann" userId="9d0413e1-88ca-4f2e-b52c-f781a04f5583" providerId="ADAL" clId="{34899210-B70F-43E8-95C4-B82CD1A26B98}" dt="2024-03-21T15:46:32.662" v="3069" actId="1076"/>
          <ac:spMkLst>
            <pc:docMk/>
            <pc:sldMk cId="2991860161" sldId="276"/>
            <ac:spMk id="7" creationId="{70AA8461-4298-DB22-625E-DB4653966260}"/>
          </ac:spMkLst>
        </pc:spChg>
        <pc:picChg chg="add mod">
          <ac:chgData name="Steven Hoffmann" userId="9d0413e1-88ca-4f2e-b52c-f781a04f5583" providerId="ADAL" clId="{34899210-B70F-43E8-95C4-B82CD1A26B98}" dt="2024-03-21T15:38:54.163" v="2950" actId="1076"/>
          <ac:picMkLst>
            <pc:docMk/>
            <pc:sldMk cId="2991860161" sldId="276"/>
            <ac:picMk id="4" creationId="{E4659C0B-3926-FD90-AB00-642756DE317E}"/>
          </ac:picMkLst>
        </pc:picChg>
      </pc:sldChg>
      <pc:sldChg chg="addSp delSp modSp new mod ord">
        <pc:chgData name="Steven Hoffmann" userId="9d0413e1-88ca-4f2e-b52c-f781a04f5583" providerId="ADAL" clId="{34899210-B70F-43E8-95C4-B82CD1A26B98}" dt="2024-03-21T15:55:36.599" v="3141"/>
        <pc:sldMkLst>
          <pc:docMk/>
          <pc:sldMk cId="2571798546" sldId="277"/>
        </pc:sldMkLst>
        <pc:spChg chg="mod">
          <ac:chgData name="Steven Hoffmann" userId="9d0413e1-88ca-4f2e-b52c-f781a04f5583" providerId="ADAL" clId="{34899210-B70F-43E8-95C4-B82CD1A26B98}" dt="2024-03-21T15:46:27.706" v="3067"/>
          <ac:spMkLst>
            <pc:docMk/>
            <pc:sldMk cId="2571798546" sldId="277"/>
            <ac:spMk id="2" creationId="{18913F86-7ED3-467E-74D1-11BA53FA7DA1}"/>
          </ac:spMkLst>
        </pc:spChg>
        <pc:spChg chg="del">
          <ac:chgData name="Steven Hoffmann" userId="9d0413e1-88ca-4f2e-b52c-f781a04f5583" providerId="ADAL" clId="{34899210-B70F-43E8-95C4-B82CD1A26B98}" dt="2024-03-21T15:46:39.038" v="3070" actId="478"/>
          <ac:spMkLst>
            <pc:docMk/>
            <pc:sldMk cId="2571798546" sldId="277"/>
            <ac:spMk id="3" creationId="{1F4A6C6F-B3A3-681B-7F9B-A6D3439A3348}"/>
          </ac:spMkLst>
        </pc:spChg>
        <pc:spChg chg="add mod">
          <ac:chgData name="Steven Hoffmann" userId="9d0413e1-88ca-4f2e-b52c-f781a04f5583" providerId="ADAL" clId="{34899210-B70F-43E8-95C4-B82CD1A26B98}" dt="2024-03-21T15:50:35.959" v="3079" actId="1076"/>
          <ac:spMkLst>
            <pc:docMk/>
            <pc:sldMk cId="2571798546" sldId="277"/>
            <ac:spMk id="4" creationId="{A3FF0459-EE1A-5C55-E5CD-AE7B8218D288}"/>
          </ac:spMkLst>
        </pc:spChg>
        <pc:spChg chg="add mod">
          <ac:chgData name="Steven Hoffmann" userId="9d0413e1-88ca-4f2e-b52c-f781a04f5583" providerId="ADAL" clId="{34899210-B70F-43E8-95C4-B82CD1A26B98}" dt="2024-03-21T15:52:53.488" v="3129" actId="404"/>
          <ac:spMkLst>
            <pc:docMk/>
            <pc:sldMk cId="2571798546" sldId="277"/>
            <ac:spMk id="9" creationId="{EA584417-D5B3-4127-3B33-CDD44B7BBE54}"/>
          </ac:spMkLst>
        </pc:spChg>
        <pc:spChg chg="add mod">
          <ac:chgData name="Steven Hoffmann" userId="9d0413e1-88ca-4f2e-b52c-f781a04f5583" providerId="ADAL" clId="{34899210-B70F-43E8-95C4-B82CD1A26B98}" dt="2024-03-21T15:52:57.196" v="3130" actId="1076"/>
          <ac:spMkLst>
            <pc:docMk/>
            <pc:sldMk cId="2571798546" sldId="277"/>
            <ac:spMk id="10" creationId="{0AA4FFDD-476D-62BD-8CDA-2F0F99D60142}"/>
          </ac:spMkLst>
        </pc:spChg>
        <pc:picChg chg="add mod">
          <ac:chgData name="Steven Hoffmann" userId="9d0413e1-88ca-4f2e-b52c-f781a04f5583" providerId="ADAL" clId="{34899210-B70F-43E8-95C4-B82CD1A26B98}" dt="2024-03-21T15:51:59.592" v="3088" actId="1076"/>
          <ac:picMkLst>
            <pc:docMk/>
            <pc:sldMk cId="2571798546" sldId="277"/>
            <ac:picMk id="6" creationId="{6088C573-4934-5A40-3BF0-6147D4A73F1E}"/>
          </ac:picMkLst>
        </pc:picChg>
        <pc:picChg chg="add mod">
          <ac:chgData name="Steven Hoffmann" userId="9d0413e1-88ca-4f2e-b52c-f781a04f5583" providerId="ADAL" clId="{34899210-B70F-43E8-95C4-B82CD1A26B98}" dt="2024-03-21T15:51:56.132" v="3087" actId="14100"/>
          <ac:picMkLst>
            <pc:docMk/>
            <pc:sldMk cId="2571798546" sldId="277"/>
            <ac:picMk id="8" creationId="{4698869A-AFEA-06D0-FD4C-ECF834FF5BE5}"/>
          </ac:picMkLst>
        </pc:picChg>
      </pc:sldChg>
      <pc:sldChg chg="new del">
        <pc:chgData name="Steven Hoffmann" userId="9d0413e1-88ca-4f2e-b52c-f781a04f5583" providerId="ADAL" clId="{34899210-B70F-43E8-95C4-B82CD1A26B98}" dt="2024-03-25T18:05:33.941" v="3169" actId="2696"/>
        <pc:sldMkLst>
          <pc:docMk/>
          <pc:sldMk cId="529389482" sldId="278"/>
        </pc:sldMkLst>
      </pc:sldChg>
      <pc:sldChg chg="addSp delSp modSp new del mod setBg modClrScheme chgLayout">
        <pc:chgData name="Steven Hoffmann" userId="9d0413e1-88ca-4f2e-b52c-f781a04f5583" providerId="ADAL" clId="{34899210-B70F-43E8-95C4-B82CD1A26B98}" dt="2024-04-02T19:29:59.089" v="5481" actId="47"/>
        <pc:sldMkLst>
          <pc:docMk/>
          <pc:sldMk cId="2478717976" sldId="278"/>
        </pc:sldMkLst>
        <pc:spChg chg="del mod ord">
          <ac:chgData name="Steven Hoffmann" userId="9d0413e1-88ca-4f2e-b52c-f781a04f5583" providerId="ADAL" clId="{34899210-B70F-43E8-95C4-B82CD1A26B98}" dt="2024-03-25T18:06:05.398" v="3171" actId="700"/>
          <ac:spMkLst>
            <pc:docMk/>
            <pc:sldMk cId="2478717976" sldId="278"/>
            <ac:spMk id="2" creationId="{67AE2E4D-D0F9-ED7D-6E1B-2554000E7FF8}"/>
          </ac:spMkLst>
        </pc:spChg>
        <pc:spChg chg="del mod ord">
          <ac:chgData name="Steven Hoffmann" userId="9d0413e1-88ca-4f2e-b52c-f781a04f5583" providerId="ADAL" clId="{34899210-B70F-43E8-95C4-B82CD1A26B98}" dt="2024-03-25T18:06:05.398" v="3171" actId="700"/>
          <ac:spMkLst>
            <pc:docMk/>
            <pc:sldMk cId="2478717976" sldId="278"/>
            <ac:spMk id="3" creationId="{85701E94-9D2D-E1F4-A149-06ABA2F77F25}"/>
          </ac:spMkLst>
        </pc:spChg>
        <pc:spChg chg="add mod ord">
          <ac:chgData name="Steven Hoffmann" userId="9d0413e1-88ca-4f2e-b52c-f781a04f5583" providerId="ADAL" clId="{34899210-B70F-43E8-95C4-B82CD1A26B98}" dt="2024-03-25T18:07:23.487" v="3191" actId="26606"/>
          <ac:spMkLst>
            <pc:docMk/>
            <pc:sldMk cId="2478717976" sldId="278"/>
            <ac:spMk id="4" creationId="{F9938657-DA02-5B6D-B138-C9F5ADD5BD02}"/>
          </ac:spMkLst>
        </pc:spChg>
        <pc:spChg chg="add del mod ord">
          <ac:chgData name="Steven Hoffmann" userId="9d0413e1-88ca-4f2e-b52c-f781a04f5583" providerId="ADAL" clId="{34899210-B70F-43E8-95C4-B82CD1A26B98}" dt="2024-03-25T18:06:17.314" v="3176" actId="478"/>
          <ac:spMkLst>
            <pc:docMk/>
            <pc:sldMk cId="2478717976" sldId="278"/>
            <ac:spMk id="5" creationId="{6B7C468C-7A1A-2976-337A-C26E9CC1DEEA}"/>
          </ac:spMkLst>
        </pc:spChg>
        <pc:spChg chg="add del mod ord">
          <ac:chgData name="Steven Hoffmann" userId="9d0413e1-88ca-4f2e-b52c-f781a04f5583" providerId="ADAL" clId="{34899210-B70F-43E8-95C4-B82CD1A26B98}" dt="2024-03-25T18:07:16.221" v="3182"/>
          <ac:spMkLst>
            <pc:docMk/>
            <pc:sldMk cId="2478717976" sldId="278"/>
            <ac:spMk id="6" creationId="{FD96DDCE-04DA-7312-4DD7-02FBDA0B0DFC}"/>
          </ac:spMkLst>
        </pc:spChg>
        <pc:spChg chg="add del mod ord">
          <ac:chgData name="Steven Hoffmann" userId="9d0413e1-88ca-4f2e-b52c-f781a04f5583" providerId="ADAL" clId="{34899210-B70F-43E8-95C4-B82CD1A26B98}" dt="2024-03-25T18:06:18.951" v="3177" actId="478"/>
          <ac:spMkLst>
            <pc:docMk/>
            <pc:sldMk cId="2478717976" sldId="278"/>
            <ac:spMk id="7" creationId="{57A6B38C-5F75-4CB4-8506-34E5D1C16F20}"/>
          </ac:spMkLst>
        </pc:spChg>
        <pc:spChg chg="add mod ord">
          <ac:chgData name="Steven Hoffmann" userId="9d0413e1-88ca-4f2e-b52c-f781a04f5583" providerId="ADAL" clId="{34899210-B70F-43E8-95C4-B82CD1A26B98}" dt="2024-04-01T19:33:41.400" v="4741" actId="1076"/>
          <ac:spMkLst>
            <pc:docMk/>
            <pc:sldMk cId="2478717976" sldId="278"/>
            <ac:spMk id="8" creationId="{1ED149A3-996B-0966-8BA6-50D0F6A04587}"/>
          </ac:spMkLst>
        </pc:spChg>
        <pc:spChg chg="add del">
          <ac:chgData name="Steven Hoffmann" userId="9d0413e1-88ca-4f2e-b52c-f781a04f5583" providerId="ADAL" clId="{34899210-B70F-43E8-95C4-B82CD1A26B98}" dt="2024-03-25T18:07:20.555" v="3186" actId="26606"/>
          <ac:spMkLst>
            <pc:docMk/>
            <pc:sldMk cId="2478717976" sldId="278"/>
            <ac:spMk id="15" creationId="{04812C46-200A-4DEB-A05E-3ED6C68C2387}"/>
          </ac:spMkLst>
        </pc:spChg>
        <pc:spChg chg="add del">
          <ac:chgData name="Steven Hoffmann" userId="9d0413e1-88ca-4f2e-b52c-f781a04f5583" providerId="ADAL" clId="{34899210-B70F-43E8-95C4-B82CD1A26B98}" dt="2024-03-25T18:07:20.555" v="3186" actId="26606"/>
          <ac:spMkLst>
            <pc:docMk/>
            <pc:sldMk cId="2478717976" sldId="278"/>
            <ac:spMk id="17" creationId="{D1EA859B-E555-4109-94F3-6700E046E008}"/>
          </ac:spMkLst>
        </pc:spChg>
        <pc:spChg chg="add del">
          <ac:chgData name="Steven Hoffmann" userId="9d0413e1-88ca-4f2e-b52c-f781a04f5583" providerId="ADAL" clId="{34899210-B70F-43E8-95C4-B82CD1A26B98}" dt="2024-03-25T18:07:21.901" v="3188" actId="26606"/>
          <ac:spMkLst>
            <pc:docMk/>
            <pc:sldMk cId="2478717976" sldId="278"/>
            <ac:spMk id="19" creationId="{F13C74B1-5B17-4795-BED0-7140497B445A}"/>
          </ac:spMkLst>
        </pc:spChg>
        <pc:spChg chg="add del">
          <ac:chgData name="Steven Hoffmann" userId="9d0413e1-88ca-4f2e-b52c-f781a04f5583" providerId="ADAL" clId="{34899210-B70F-43E8-95C4-B82CD1A26B98}" dt="2024-03-25T18:07:21.901" v="3188" actId="26606"/>
          <ac:spMkLst>
            <pc:docMk/>
            <pc:sldMk cId="2478717976" sldId="278"/>
            <ac:spMk id="20" creationId="{D4974D33-8DC5-464E-8C6D-BE58F0669C17}"/>
          </ac:spMkLst>
        </pc:spChg>
        <pc:spChg chg="add del">
          <ac:chgData name="Steven Hoffmann" userId="9d0413e1-88ca-4f2e-b52c-f781a04f5583" providerId="ADAL" clId="{34899210-B70F-43E8-95C4-B82CD1A26B98}" dt="2024-03-25T18:07:23.479" v="3190" actId="26606"/>
          <ac:spMkLst>
            <pc:docMk/>
            <pc:sldMk cId="2478717976" sldId="278"/>
            <ac:spMk id="21" creationId="{C0036C6B-F09C-4EAB-AE02-8D056EE74856}"/>
          </ac:spMkLst>
        </pc:spChg>
        <pc:spChg chg="add del">
          <ac:chgData name="Steven Hoffmann" userId="9d0413e1-88ca-4f2e-b52c-f781a04f5583" providerId="ADAL" clId="{34899210-B70F-43E8-95C4-B82CD1A26B98}" dt="2024-03-25T18:07:23.479" v="3190" actId="26606"/>
          <ac:spMkLst>
            <pc:docMk/>
            <pc:sldMk cId="2478717976" sldId="278"/>
            <ac:spMk id="22" creationId="{560AFAAC-EA6C-45A9-9E03-C9C9F0193B4F}"/>
          </ac:spMkLst>
        </pc:spChg>
        <pc:spChg chg="add del">
          <ac:chgData name="Steven Hoffmann" userId="9d0413e1-88ca-4f2e-b52c-f781a04f5583" providerId="ADAL" clId="{34899210-B70F-43E8-95C4-B82CD1A26B98}" dt="2024-03-25T18:07:23.479" v="3190" actId="26606"/>
          <ac:spMkLst>
            <pc:docMk/>
            <pc:sldMk cId="2478717976" sldId="278"/>
            <ac:spMk id="23" creationId="{FC8D5885-2804-4D3C-BE31-902E4D3279B0}"/>
          </ac:spMkLst>
        </pc:spChg>
        <pc:spChg chg="add del">
          <ac:chgData name="Steven Hoffmann" userId="9d0413e1-88ca-4f2e-b52c-f781a04f5583" providerId="ADAL" clId="{34899210-B70F-43E8-95C4-B82CD1A26B98}" dt="2024-03-25T18:07:23.479" v="3190" actId="26606"/>
          <ac:spMkLst>
            <pc:docMk/>
            <pc:sldMk cId="2478717976" sldId="278"/>
            <ac:spMk id="24" creationId="{83549E37-C86B-4401-90BD-D8BF83859F14}"/>
          </ac:spMkLst>
        </pc:spChg>
        <pc:spChg chg="add del">
          <ac:chgData name="Steven Hoffmann" userId="9d0413e1-88ca-4f2e-b52c-f781a04f5583" providerId="ADAL" clId="{34899210-B70F-43E8-95C4-B82CD1A26B98}" dt="2024-03-25T18:07:23.479" v="3190" actId="26606"/>
          <ac:spMkLst>
            <pc:docMk/>
            <pc:sldMk cId="2478717976" sldId="278"/>
            <ac:spMk id="25" creationId="{8A17784E-76D8-4521-A77D-0D2EBB923004}"/>
          </ac:spMkLst>
        </pc:spChg>
        <pc:spChg chg="add">
          <ac:chgData name="Steven Hoffmann" userId="9d0413e1-88ca-4f2e-b52c-f781a04f5583" providerId="ADAL" clId="{34899210-B70F-43E8-95C4-B82CD1A26B98}" dt="2024-03-25T18:07:23.487" v="3191" actId="26606"/>
          <ac:spMkLst>
            <pc:docMk/>
            <pc:sldMk cId="2478717976" sldId="278"/>
            <ac:spMk id="27" creationId="{45D37F4E-DDB4-456B-97E0-9937730A039F}"/>
          </ac:spMkLst>
        </pc:spChg>
        <pc:spChg chg="add">
          <ac:chgData name="Steven Hoffmann" userId="9d0413e1-88ca-4f2e-b52c-f781a04f5583" providerId="ADAL" clId="{34899210-B70F-43E8-95C4-B82CD1A26B98}" dt="2024-03-25T18:07:23.487" v="3191" actId="26606"/>
          <ac:spMkLst>
            <pc:docMk/>
            <pc:sldMk cId="2478717976" sldId="278"/>
            <ac:spMk id="28" creationId="{B2DD41CD-8F47-4F56-AD12-4E2FF7696987}"/>
          </ac:spMkLst>
        </pc:spChg>
        <pc:picChg chg="add mod ord">
          <ac:chgData name="Steven Hoffmann" userId="9d0413e1-88ca-4f2e-b52c-f781a04f5583" providerId="ADAL" clId="{34899210-B70F-43E8-95C4-B82CD1A26B98}" dt="2024-03-25T18:07:23.487" v="3191" actId="26606"/>
          <ac:picMkLst>
            <pc:docMk/>
            <pc:sldMk cId="2478717976" sldId="278"/>
            <ac:picMk id="10" creationId="{AAB1DB62-5CCF-C6D3-C3CB-B2E2D4650A07}"/>
          </ac:picMkLst>
        </pc:picChg>
      </pc:sldChg>
      <pc:sldChg chg="addSp delSp modSp new mod setBg modClrScheme chgLayout">
        <pc:chgData name="Steven Hoffmann" userId="9d0413e1-88ca-4f2e-b52c-f781a04f5583" providerId="ADAL" clId="{34899210-B70F-43E8-95C4-B82CD1A26B98}" dt="2024-03-25T18:09:08.853" v="3242" actId="122"/>
        <pc:sldMkLst>
          <pc:docMk/>
          <pc:sldMk cId="949375653" sldId="279"/>
        </pc:sldMkLst>
        <pc:spChg chg="del mod ord">
          <ac:chgData name="Steven Hoffmann" userId="9d0413e1-88ca-4f2e-b52c-f781a04f5583" providerId="ADAL" clId="{34899210-B70F-43E8-95C4-B82CD1A26B98}" dt="2024-03-25T18:07:35.975" v="3193" actId="700"/>
          <ac:spMkLst>
            <pc:docMk/>
            <pc:sldMk cId="949375653" sldId="279"/>
            <ac:spMk id="2" creationId="{CFD01E91-2EFB-73B5-528A-8556F36DE445}"/>
          </ac:spMkLst>
        </pc:spChg>
        <pc:spChg chg="del">
          <ac:chgData name="Steven Hoffmann" userId="9d0413e1-88ca-4f2e-b52c-f781a04f5583" providerId="ADAL" clId="{34899210-B70F-43E8-95C4-B82CD1A26B98}" dt="2024-03-25T18:07:35.975" v="3193" actId="700"/>
          <ac:spMkLst>
            <pc:docMk/>
            <pc:sldMk cId="949375653" sldId="279"/>
            <ac:spMk id="3" creationId="{15C4665D-289B-1361-4AE0-2FD590304345}"/>
          </ac:spMkLst>
        </pc:spChg>
        <pc:spChg chg="del">
          <ac:chgData name="Steven Hoffmann" userId="9d0413e1-88ca-4f2e-b52c-f781a04f5583" providerId="ADAL" clId="{34899210-B70F-43E8-95C4-B82CD1A26B98}" dt="2024-03-25T18:07:35.975" v="3193" actId="700"/>
          <ac:spMkLst>
            <pc:docMk/>
            <pc:sldMk cId="949375653" sldId="279"/>
            <ac:spMk id="4" creationId="{E52BA5A9-7B4D-4E69-B3C0-72E4A5196F8E}"/>
          </ac:spMkLst>
        </pc:spChg>
        <pc:spChg chg="del">
          <ac:chgData name="Steven Hoffmann" userId="9d0413e1-88ca-4f2e-b52c-f781a04f5583" providerId="ADAL" clId="{34899210-B70F-43E8-95C4-B82CD1A26B98}" dt="2024-03-25T18:07:35.975" v="3193" actId="700"/>
          <ac:spMkLst>
            <pc:docMk/>
            <pc:sldMk cId="949375653" sldId="279"/>
            <ac:spMk id="5" creationId="{9A91F6CB-6964-62B4-2C23-7D5093C41AAA}"/>
          </ac:spMkLst>
        </pc:spChg>
        <pc:spChg chg="del">
          <ac:chgData name="Steven Hoffmann" userId="9d0413e1-88ca-4f2e-b52c-f781a04f5583" providerId="ADAL" clId="{34899210-B70F-43E8-95C4-B82CD1A26B98}" dt="2024-03-25T18:07:35.975" v="3193" actId="700"/>
          <ac:spMkLst>
            <pc:docMk/>
            <pc:sldMk cId="949375653" sldId="279"/>
            <ac:spMk id="6" creationId="{019364AD-62B3-27A7-6DFA-880433045CAD}"/>
          </ac:spMkLst>
        </pc:spChg>
        <pc:spChg chg="add del mod ord">
          <ac:chgData name="Steven Hoffmann" userId="9d0413e1-88ca-4f2e-b52c-f781a04f5583" providerId="ADAL" clId="{34899210-B70F-43E8-95C4-B82CD1A26B98}" dt="2024-03-25T18:07:43.838" v="3194" actId="700"/>
          <ac:spMkLst>
            <pc:docMk/>
            <pc:sldMk cId="949375653" sldId="279"/>
            <ac:spMk id="7" creationId="{94AADEAB-5807-527E-D592-09A47C226083}"/>
          </ac:spMkLst>
        </pc:spChg>
        <pc:spChg chg="add mod ord">
          <ac:chgData name="Steven Hoffmann" userId="9d0413e1-88ca-4f2e-b52c-f781a04f5583" providerId="ADAL" clId="{34899210-B70F-43E8-95C4-B82CD1A26B98}" dt="2024-03-25T18:08:50.431" v="3234" actId="26606"/>
          <ac:spMkLst>
            <pc:docMk/>
            <pc:sldMk cId="949375653" sldId="279"/>
            <ac:spMk id="8" creationId="{6656BD88-24E0-A3F0-A64A-CD2205A1943F}"/>
          </ac:spMkLst>
        </pc:spChg>
        <pc:spChg chg="add mod ord">
          <ac:chgData name="Steven Hoffmann" userId="9d0413e1-88ca-4f2e-b52c-f781a04f5583" providerId="ADAL" clId="{34899210-B70F-43E8-95C4-B82CD1A26B98}" dt="2024-03-25T18:09:08.853" v="3242" actId="122"/>
          <ac:spMkLst>
            <pc:docMk/>
            <pc:sldMk cId="949375653" sldId="279"/>
            <ac:spMk id="9" creationId="{C0892912-1918-42C9-116B-C82F5C9E5F5C}"/>
          </ac:spMkLst>
        </pc:spChg>
        <pc:spChg chg="add del">
          <ac:chgData name="Steven Hoffmann" userId="9d0413e1-88ca-4f2e-b52c-f781a04f5583" providerId="ADAL" clId="{34899210-B70F-43E8-95C4-B82CD1A26B98}" dt="2024-03-25T18:08:50.431" v="3234" actId="26606"/>
          <ac:spMkLst>
            <pc:docMk/>
            <pc:sldMk cId="949375653" sldId="279"/>
            <ac:spMk id="16" creationId="{AE3A741D-C19B-960A-5803-1C5887147820}"/>
          </ac:spMkLst>
        </pc:spChg>
        <pc:spChg chg="add del">
          <ac:chgData name="Steven Hoffmann" userId="9d0413e1-88ca-4f2e-b52c-f781a04f5583" providerId="ADAL" clId="{34899210-B70F-43E8-95C4-B82CD1A26B98}" dt="2024-03-25T18:08:50.431" v="3234" actId="26606"/>
          <ac:spMkLst>
            <pc:docMk/>
            <pc:sldMk cId="949375653" sldId="279"/>
            <ac:spMk id="18" creationId="{DC39DE25-0E4E-0AA7-0932-1D78C2372786}"/>
          </ac:spMkLst>
        </pc:spChg>
        <pc:spChg chg="add del">
          <ac:chgData name="Steven Hoffmann" userId="9d0413e1-88ca-4f2e-b52c-f781a04f5583" providerId="ADAL" clId="{34899210-B70F-43E8-95C4-B82CD1A26B98}" dt="2024-03-25T18:08:50.431" v="3234" actId="26606"/>
          <ac:spMkLst>
            <pc:docMk/>
            <pc:sldMk cId="949375653" sldId="279"/>
            <ac:spMk id="20" creationId="{8D6EA299-0840-6DEA-E670-C49AEBC87E89}"/>
          </ac:spMkLst>
        </pc:spChg>
        <pc:spChg chg="add">
          <ac:chgData name="Steven Hoffmann" userId="9d0413e1-88ca-4f2e-b52c-f781a04f5583" providerId="ADAL" clId="{34899210-B70F-43E8-95C4-B82CD1A26B98}" dt="2024-03-25T18:08:50.431" v="3234" actId="26606"/>
          <ac:spMkLst>
            <pc:docMk/>
            <pc:sldMk cId="949375653" sldId="279"/>
            <ac:spMk id="25" creationId="{94E4D846-3AFC-4F86-8C35-24B0542A269D}"/>
          </ac:spMkLst>
        </pc:spChg>
        <pc:spChg chg="add">
          <ac:chgData name="Steven Hoffmann" userId="9d0413e1-88ca-4f2e-b52c-f781a04f5583" providerId="ADAL" clId="{34899210-B70F-43E8-95C4-B82CD1A26B98}" dt="2024-03-25T18:08:50.431" v="3234" actId="26606"/>
          <ac:spMkLst>
            <pc:docMk/>
            <pc:sldMk cId="949375653" sldId="279"/>
            <ac:spMk id="27" creationId="{284781B9-12CB-45C3-907A-9ED93FF72C65}"/>
          </ac:spMkLst>
        </pc:spChg>
        <pc:spChg chg="add">
          <ac:chgData name="Steven Hoffmann" userId="9d0413e1-88ca-4f2e-b52c-f781a04f5583" providerId="ADAL" clId="{34899210-B70F-43E8-95C4-B82CD1A26B98}" dt="2024-03-25T18:08:50.431" v="3234" actId="26606"/>
          <ac:spMkLst>
            <pc:docMk/>
            <pc:sldMk cId="949375653" sldId="279"/>
            <ac:spMk id="29" creationId="{55D4142C-5077-457F-A6AD-3FECFDB39685}"/>
          </ac:spMkLst>
        </pc:spChg>
        <pc:spChg chg="add">
          <ac:chgData name="Steven Hoffmann" userId="9d0413e1-88ca-4f2e-b52c-f781a04f5583" providerId="ADAL" clId="{34899210-B70F-43E8-95C4-B82CD1A26B98}" dt="2024-03-25T18:08:50.431" v="3234" actId="26606"/>
          <ac:spMkLst>
            <pc:docMk/>
            <pc:sldMk cId="949375653" sldId="279"/>
            <ac:spMk id="31" creationId="{7A5F0580-5EE9-419F-96EE-B6529EF6E7D0}"/>
          </ac:spMkLst>
        </pc:spChg>
        <pc:picChg chg="add mod">
          <ac:chgData name="Steven Hoffmann" userId="9d0413e1-88ca-4f2e-b52c-f781a04f5583" providerId="ADAL" clId="{34899210-B70F-43E8-95C4-B82CD1A26B98}" dt="2024-03-25T18:08:50.431" v="3234" actId="26606"/>
          <ac:picMkLst>
            <pc:docMk/>
            <pc:sldMk cId="949375653" sldId="279"/>
            <ac:picMk id="11" creationId="{D83F1299-F2F7-DD4C-C4BA-F71F2D0FE5B7}"/>
          </ac:picMkLst>
        </pc:picChg>
      </pc:sldChg>
      <pc:sldChg chg="addSp delSp modSp new mod setBg">
        <pc:chgData name="Steven Hoffmann" userId="9d0413e1-88ca-4f2e-b52c-f781a04f5583" providerId="ADAL" clId="{34899210-B70F-43E8-95C4-B82CD1A26B98}" dt="2024-04-18T18:43:17.812" v="6574" actId="20577"/>
        <pc:sldMkLst>
          <pc:docMk/>
          <pc:sldMk cId="3409806157" sldId="280"/>
        </pc:sldMkLst>
        <pc:spChg chg="mod ord">
          <ac:chgData name="Steven Hoffmann" userId="9d0413e1-88ca-4f2e-b52c-f781a04f5583" providerId="ADAL" clId="{34899210-B70F-43E8-95C4-B82CD1A26B98}" dt="2024-04-02T16:31:51.576" v="5027" actId="26606"/>
          <ac:spMkLst>
            <pc:docMk/>
            <pc:sldMk cId="3409806157" sldId="280"/>
            <ac:spMk id="2" creationId="{4BDAFA98-5866-A379-080A-89D0D6465C92}"/>
          </ac:spMkLst>
        </pc:spChg>
        <pc:spChg chg="del">
          <ac:chgData name="Steven Hoffmann" userId="9d0413e1-88ca-4f2e-b52c-f781a04f5583" providerId="ADAL" clId="{34899210-B70F-43E8-95C4-B82CD1A26B98}" dt="2024-04-02T16:29:28.292" v="4900" actId="478"/>
          <ac:spMkLst>
            <pc:docMk/>
            <pc:sldMk cId="3409806157" sldId="280"/>
            <ac:spMk id="3" creationId="{A90E13EE-BA50-2D2D-15B9-AE69D8315224}"/>
          </ac:spMkLst>
        </pc:spChg>
        <pc:spChg chg="add mod">
          <ac:chgData name="Steven Hoffmann" userId="9d0413e1-88ca-4f2e-b52c-f781a04f5583" providerId="ADAL" clId="{34899210-B70F-43E8-95C4-B82CD1A26B98}" dt="2024-04-02T16:31:51.583" v="5028" actId="26606"/>
          <ac:spMkLst>
            <pc:docMk/>
            <pc:sldMk cId="3409806157" sldId="280"/>
            <ac:spMk id="5" creationId="{BE802CE5-0756-AFCE-57FE-4CA04D1A121F}"/>
          </ac:spMkLst>
        </pc:spChg>
        <pc:spChg chg="add mod">
          <ac:chgData name="Steven Hoffmann" userId="9d0413e1-88ca-4f2e-b52c-f781a04f5583" providerId="ADAL" clId="{34899210-B70F-43E8-95C4-B82CD1A26B98}" dt="2024-04-18T18:43:17.812" v="6574" actId="20577"/>
          <ac:spMkLst>
            <pc:docMk/>
            <pc:sldMk cId="3409806157" sldId="280"/>
            <ac:spMk id="6" creationId="{B98ADF9F-21DB-F3DF-0A66-ECD641498767}"/>
          </ac:spMkLst>
        </pc:spChg>
        <pc:spChg chg="add mod">
          <ac:chgData name="Steven Hoffmann" userId="9d0413e1-88ca-4f2e-b52c-f781a04f5583" providerId="ADAL" clId="{34899210-B70F-43E8-95C4-B82CD1A26B98}" dt="2024-04-02T16:41:41.050" v="5303" actId="1076"/>
          <ac:spMkLst>
            <pc:docMk/>
            <pc:sldMk cId="3409806157" sldId="280"/>
            <ac:spMk id="7" creationId="{D1D0DD8F-006B-3612-81FB-315B95D4B543}"/>
          </ac:spMkLst>
        </pc:spChg>
        <pc:spChg chg="add del">
          <ac:chgData name="Steven Hoffmann" userId="9d0413e1-88ca-4f2e-b52c-f781a04f5583" providerId="ADAL" clId="{34899210-B70F-43E8-95C4-B82CD1A26B98}" dt="2024-04-02T16:29:41.699" v="4905" actId="26606"/>
          <ac:spMkLst>
            <pc:docMk/>
            <pc:sldMk cId="3409806157" sldId="280"/>
            <ac:spMk id="9" creationId="{7B1AB9FE-36F5-4FD1-9850-DB5C5AD4828F}"/>
          </ac:spMkLst>
        </pc:spChg>
        <pc:spChg chg="add del">
          <ac:chgData name="Steven Hoffmann" userId="9d0413e1-88ca-4f2e-b52c-f781a04f5583" providerId="ADAL" clId="{34899210-B70F-43E8-95C4-B82CD1A26B98}" dt="2024-04-02T16:29:41.699" v="4905" actId="26606"/>
          <ac:spMkLst>
            <pc:docMk/>
            <pc:sldMk cId="3409806157" sldId="280"/>
            <ac:spMk id="11" creationId="{F489C2E0-4895-4B72-85EA-7EE9FAFFDC7E}"/>
          </ac:spMkLst>
        </pc:spChg>
        <pc:spChg chg="add del">
          <ac:chgData name="Steven Hoffmann" userId="9d0413e1-88ca-4f2e-b52c-f781a04f5583" providerId="ADAL" clId="{34899210-B70F-43E8-95C4-B82CD1A26B98}" dt="2024-04-02T16:29:43.459" v="4909" actId="26606"/>
          <ac:spMkLst>
            <pc:docMk/>
            <pc:sldMk cId="3409806157" sldId="280"/>
            <ac:spMk id="15" creationId="{E37EECFC-A684-4391-AE85-4CDAF5565F61}"/>
          </ac:spMkLst>
        </pc:spChg>
        <pc:spChg chg="add del">
          <ac:chgData name="Steven Hoffmann" userId="9d0413e1-88ca-4f2e-b52c-f781a04f5583" providerId="ADAL" clId="{34899210-B70F-43E8-95C4-B82CD1A26B98}" dt="2024-04-02T16:29:43.459" v="4909" actId="26606"/>
          <ac:spMkLst>
            <pc:docMk/>
            <pc:sldMk cId="3409806157" sldId="280"/>
            <ac:spMk id="16" creationId="{F0A604E4-7307-451C-93BE-F1F7E1BF3BF8}"/>
          </ac:spMkLst>
        </pc:spChg>
        <pc:spChg chg="add del">
          <ac:chgData name="Steven Hoffmann" userId="9d0413e1-88ca-4f2e-b52c-f781a04f5583" providerId="ADAL" clId="{34899210-B70F-43E8-95C4-B82CD1A26B98}" dt="2024-04-02T16:29:43.459" v="4909" actId="26606"/>
          <ac:spMkLst>
            <pc:docMk/>
            <pc:sldMk cId="3409806157" sldId="280"/>
            <ac:spMk id="17" creationId="{F7F3A0AA-35E5-4085-942B-737839030604}"/>
          </ac:spMkLst>
        </pc:spChg>
        <pc:spChg chg="add del">
          <ac:chgData name="Steven Hoffmann" userId="9d0413e1-88ca-4f2e-b52c-f781a04f5583" providerId="ADAL" clId="{34899210-B70F-43E8-95C4-B82CD1A26B98}" dt="2024-04-02T16:29:43.459" v="4909" actId="26606"/>
          <ac:spMkLst>
            <pc:docMk/>
            <pc:sldMk cId="3409806157" sldId="280"/>
            <ac:spMk id="18" creationId="{402F5C38-C747-4173-ABBF-656E39E82130}"/>
          </ac:spMkLst>
        </pc:spChg>
        <pc:spChg chg="add del">
          <ac:chgData name="Steven Hoffmann" userId="9d0413e1-88ca-4f2e-b52c-f781a04f5583" providerId="ADAL" clId="{34899210-B70F-43E8-95C4-B82CD1A26B98}" dt="2024-04-02T16:31:51.583" v="5028" actId="26606"/>
          <ac:spMkLst>
            <pc:docMk/>
            <pc:sldMk cId="3409806157" sldId="280"/>
            <ac:spMk id="26" creationId="{A8384FB5-9ADC-4DDC-881B-597D56F5B15D}"/>
          </ac:spMkLst>
        </pc:spChg>
        <pc:spChg chg="add del">
          <ac:chgData name="Steven Hoffmann" userId="9d0413e1-88ca-4f2e-b52c-f781a04f5583" providerId="ADAL" clId="{34899210-B70F-43E8-95C4-B82CD1A26B98}" dt="2024-04-02T16:31:51.583" v="5028" actId="26606"/>
          <ac:spMkLst>
            <pc:docMk/>
            <pc:sldMk cId="3409806157" sldId="280"/>
            <ac:spMk id="28" creationId="{1199E1B1-A8C0-4FE8-A5A8-1CB41D69F857}"/>
          </ac:spMkLst>
        </pc:spChg>
        <pc:spChg chg="add del">
          <ac:chgData name="Steven Hoffmann" userId="9d0413e1-88ca-4f2e-b52c-f781a04f5583" providerId="ADAL" clId="{34899210-B70F-43E8-95C4-B82CD1A26B98}" dt="2024-04-02T16:31:51.583" v="5028" actId="26606"/>
          <ac:spMkLst>
            <pc:docMk/>
            <pc:sldMk cId="3409806157" sldId="280"/>
            <ac:spMk id="30" creationId="{84A8DE83-DE75-4B41-9DB4-A7EC0B0DEC0B}"/>
          </ac:spMkLst>
        </pc:spChg>
        <pc:spChg chg="add del">
          <ac:chgData name="Steven Hoffmann" userId="9d0413e1-88ca-4f2e-b52c-f781a04f5583" providerId="ADAL" clId="{34899210-B70F-43E8-95C4-B82CD1A26B98}" dt="2024-04-02T16:31:51.583" v="5028" actId="26606"/>
          <ac:spMkLst>
            <pc:docMk/>
            <pc:sldMk cId="3409806157" sldId="280"/>
            <ac:spMk id="32" creationId="{A7009A0A-BEF5-4EAC-AF15-E4F9F002E239}"/>
          </ac:spMkLst>
        </pc:spChg>
        <pc:spChg chg="add del">
          <ac:chgData name="Steven Hoffmann" userId="9d0413e1-88ca-4f2e-b52c-f781a04f5583" providerId="ADAL" clId="{34899210-B70F-43E8-95C4-B82CD1A26B98}" dt="2024-04-02T16:31:51.576" v="5027" actId="26606"/>
          <ac:spMkLst>
            <pc:docMk/>
            <pc:sldMk cId="3409806157" sldId="280"/>
            <ac:spMk id="37" creationId="{76906711-0AFB-47DD-A4B6-4E94B38B8C91}"/>
          </ac:spMkLst>
        </pc:spChg>
        <pc:spChg chg="add del">
          <ac:chgData name="Steven Hoffmann" userId="9d0413e1-88ca-4f2e-b52c-f781a04f5583" providerId="ADAL" clId="{34899210-B70F-43E8-95C4-B82CD1A26B98}" dt="2024-04-02T16:31:51.576" v="5027" actId="26606"/>
          <ac:spMkLst>
            <pc:docMk/>
            <pc:sldMk cId="3409806157" sldId="280"/>
            <ac:spMk id="39" creationId="{AA91F649-894C-41F6-A21D-3D1AC558E934}"/>
          </ac:spMkLst>
        </pc:spChg>
        <pc:spChg chg="add del">
          <ac:chgData name="Steven Hoffmann" userId="9d0413e1-88ca-4f2e-b52c-f781a04f5583" providerId="ADAL" clId="{34899210-B70F-43E8-95C4-B82CD1A26B98}" dt="2024-04-02T16:31:51.576" v="5027" actId="26606"/>
          <ac:spMkLst>
            <pc:docMk/>
            <pc:sldMk cId="3409806157" sldId="280"/>
            <ac:spMk id="41" creationId="{56037404-66BD-46B5-9323-1B531319671A}"/>
          </ac:spMkLst>
        </pc:spChg>
        <pc:spChg chg="add">
          <ac:chgData name="Steven Hoffmann" userId="9d0413e1-88ca-4f2e-b52c-f781a04f5583" providerId="ADAL" clId="{34899210-B70F-43E8-95C4-B82CD1A26B98}" dt="2024-04-02T16:31:51.583" v="5028" actId="26606"/>
          <ac:spMkLst>
            <pc:docMk/>
            <pc:sldMk cId="3409806157" sldId="280"/>
            <ac:spMk id="43" creationId="{A7009A0A-BEF5-4EAC-AF15-E4F9F002E239}"/>
          </ac:spMkLst>
        </pc:spChg>
        <pc:spChg chg="add">
          <ac:chgData name="Steven Hoffmann" userId="9d0413e1-88ca-4f2e-b52c-f781a04f5583" providerId="ADAL" clId="{34899210-B70F-43E8-95C4-B82CD1A26B98}" dt="2024-04-02T16:31:51.583" v="5028" actId="26606"/>
          <ac:spMkLst>
            <pc:docMk/>
            <pc:sldMk cId="3409806157" sldId="280"/>
            <ac:spMk id="44" creationId="{A8384FB5-9ADC-4DDC-881B-597D56F5B15D}"/>
          </ac:spMkLst>
        </pc:spChg>
        <pc:spChg chg="add">
          <ac:chgData name="Steven Hoffmann" userId="9d0413e1-88ca-4f2e-b52c-f781a04f5583" providerId="ADAL" clId="{34899210-B70F-43E8-95C4-B82CD1A26B98}" dt="2024-04-02T16:31:51.583" v="5028" actId="26606"/>
          <ac:spMkLst>
            <pc:docMk/>
            <pc:sldMk cId="3409806157" sldId="280"/>
            <ac:spMk id="45" creationId="{1199E1B1-A8C0-4FE8-A5A8-1CB41D69F857}"/>
          </ac:spMkLst>
        </pc:spChg>
        <pc:spChg chg="add">
          <ac:chgData name="Steven Hoffmann" userId="9d0413e1-88ca-4f2e-b52c-f781a04f5583" providerId="ADAL" clId="{34899210-B70F-43E8-95C4-B82CD1A26B98}" dt="2024-04-02T16:31:51.583" v="5028" actId="26606"/>
          <ac:spMkLst>
            <pc:docMk/>
            <pc:sldMk cId="3409806157" sldId="280"/>
            <ac:spMk id="46" creationId="{84A8DE83-DE75-4B41-9DB4-A7EC0B0DEC0B}"/>
          </ac:spMkLst>
        </pc:spChg>
        <pc:grpChg chg="add del">
          <ac:chgData name="Steven Hoffmann" userId="9d0413e1-88ca-4f2e-b52c-f781a04f5583" providerId="ADAL" clId="{34899210-B70F-43E8-95C4-B82CD1A26B98}" dt="2024-04-02T16:31:29.699" v="4992" actId="26606"/>
          <ac:grpSpMkLst>
            <pc:docMk/>
            <pc:sldMk cId="3409806157" sldId="280"/>
            <ac:grpSpMk id="20" creationId="{6E61B563-A4B2-5783-81AF-A2A053D74769}"/>
          </ac:grpSpMkLst>
        </pc:grpChg>
        <pc:picChg chg="add mod ord">
          <ac:chgData name="Steven Hoffmann" userId="9d0413e1-88ca-4f2e-b52c-f781a04f5583" providerId="ADAL" clId="{34899210-B70F-43E8-95C4-B82CD1A26B98}" dt="2024-04-02T16:31:51.576" v="5027" actId="26606"/>
          <ac:picMkLst>
            <pc:docMk/>
            <pc:sldMk cId="3409806157" sldId="280"/>
            <ac:picMk id="4" creationId="{A6643A65-8BB5-8A80-E02C-8A50124F458D}"/>
          </ac:picMkLst>
        </pc:picChg>
        <pc:cxnChg chg="add del">
          <ac:chgData name="Steven Hoffmann" userId="9d0413e1-88ca-4f2e-b52c-f781a04f5583" providerId="ADAL" clId="{34899210-B70F-43E8-95C4-B82CD1A26B98}" dt="2024-04-02T16:29:42.384" v="4907" actId="26606"/>
          <ac:cxnSpMkLst>
            <pc:docMk/>
            <pc:sldMk cId="3409806157" sldId="280"/>
            <ac:cxnSpMk id="13" creationId="{7667AA61-5C27-F30F-D229-06CBE5709F33}"/>
          </ac:cxnSpMkLst>
        </pc:cxnChg>
      </pc:sldChg>
      <pc:sldChg chg="addSp delSp modSp new mod ord setBg addAnim delAnim">
        <pc:chgData name="Steven Hoffmann" userId="9d0413e1-88ca-4f2e-b52c-f781a04f5583" providerId="ADAL" clId="{34899210-B70F-43E8-95C4-B82CD1A26B98}" dt="2024-04-22T17:14:17.612" v="6656" actId="403"/>
        <pc:sldMkLst>
          <pc:docMk/>
          <pc:sldMk cId="3566342784" sldId="281"/>
        </pc:sldMkLst>
        <pc:spChg chg="mod ord">
          <ac:chgData name="Steven Hoffmann" userId="9d0413e1-88ca-4f2e-b52c-f781a04f5583" providerId="ADAL" clId="{34899210-B70F-43E8-95C4-B82CD1A26B98}" dt="2024-04-22T17:13:17.426" v="6643" actId="26606"/>
          <ac:spMkLst>
            <pc:docMk/>
            <pc:sldMk cId="3566342784" sldId="281"/>
            <ac:spMk id="2" creationId="{6C30F035-5C6B-946A-0F84-B2227BD06F3A}"/>
          </ac:spMkLst>
        </pc:spChg>
        <pc:spChg chg="del mod">
          <ac:chgData name="Steven Hoffmann" userId="9d0413e1-88ca-4f2e-b52c-f781a04f5583" providerId="ADAL" clId="{34899210-B70F-43E8-95C4-B82CD1A26B98}" dt="2024-04-08T12:31:29.486" v="5785" actId="478"/>
          <ac:spMkLst>
            <pc:docMk/>
            <pc:sldMk cId="3566342784" sldId="281"/>
            <ac:spMk id="3" creationId="{6D6599AD-D2B0-B08D-B7B5-6B2CC4A895B2}"/>
          </ac:spMkLst>
        </pc:spChg>
        <pc:spChg chg="add del mod">
          <ac:chgData name="Steven Hoffmann" userId="9d0413e1-88ca-4f2e-b52c-f781a04f5583" providerId="ADAL" clId="{34899210-B70F-43E8-95C4-B82CD1A26B98}" dt="2024-04-08T12:32:40.118" v="5897" actId="478"/>
          <ac:spMkLst>
            <pc:docMk/>
            <pc:sldMk cId="3566342784" sldId="281"/>
            <ac:spMk id="6" creationId="{5C3BC276-DBFF-395F-4CF3-5A1FB4A90396}"/>
          </ac:spMkLst>
        </pc:spChg>
        <pc:spChg chg="add mod ord">
          <ac:chgData name="Steven Hoffmann" userId="9d0413e1-88ca-4f2e-b52c-f781a04f5583" providerId="ADAL" clId="{34899210-B70F-43E8-95C4-B82CD1A26B98}" dt="2024-04-22T17:14:17.612" v="6656" actId="403"/>
          <ac:spMkLst>
            <pc:docMk/>
            <pc:sldMk cId="3566342784" sldId="281"/>
            <ac:spMk id="7" creationId="{E19A5232-7BBB-EB9B-0C60-D3C9AE95F98C}"/>
          </ac:spMkLst>
        </pc:spChg>
        <pc:spChg chg="add del">
          <ac:chgData name="Steven Hoffmann" userId="9d0413e1-88ca-4f2e-b52c-f781a04f5583" providerId="ADAL" clId="{34899210-B70F-43E8-95C4-B82CD1A26B98}" dt="2024-04-08T12:31:38.100" v="5790" actId="26606"/>
          <ac:spMkLst>
            <pc:docMk/>
            <pc:sldMk cId="3566342784" sldId="281"/>
            <ac:spMk id="10" creationId="{47942995-B07F-4636-9A06-C6A104B260A8}"/>
          </ac:spMkLst>
        </pc:spChg>
        <pc:spChg chg="add del">
          <ac:chgData name="Steven Hoffmann" userId="9d0413e1-88ca-4f2e-b52c-f781a04f5583" providerId="ADAL" clId="{34899210-B70F-43E8-95C4-B82CD1A26B98}" dt="2024-04-08T12:31:38.100" v="5790" actId="26606"/>
          <ac:spMkLst>
            <pc:docMk/>
            <pc:sldMk cId="3566342784" sldId="281"/>
            <ac:spMk id="17" creationId="{B81933D1-5615-42C7-9C0B-4EB7105CCE2D}"/>
          </ac:spMkLst>
        </pc:spChg>
        <pc:spChg chg="add del">
          <ac:chgData name="Steven Hoffmann" userId="9d0413e1-88ca-4f2e-b52c-f781a04f5583" providerId="ADAL" clId="{34899210-B70F-43E8-95C4-B82CD1A26B98}" dt="2024-04-08T12:31:38.100" v="5790" actId="26606"/>
          <ac:spMkLst>
            <pc:docMk/>
            <pc:sldMk cId="3566342784" sldId="281"/>
            <ac:spMk id="19" creationId="{19C9EAEA-39D0-4B0E-A0EB-51E7B26740B1}"/>
          </ac:spMkLst>
        </pc:spChg>
        <pc:spChg chg="add del">
          <ac:chgData name="Steven Hoffmann" userId="9d0413e1-88ca-4f2e-b52c-f781a04f5583" providerId="ADAL" clId="{34899210-B70F-43E8-95C4-B82CD1A26B98}" dt="2024-04-08T12:31:39.274" v="5792" actId="26606"/>
          <ac:spMkLst>
            <pc:docMk/>
            <pc:sldMk cId="3566342784" sldId="281"/>
            <ac:spMk id="21" creationId="{06DA9DF9-31F7-4056-B42E-878CC92417B8}"/>
          </ac:spMkLst>
        </pc:spChg>
        <pc:spChg chg="add del">
          <ac:chgData name="Steven Hoffmann" userId="9d0413e1-88ca-4f2e-b52c-f781a04f5583" providerId="ADAL" clId="{34899210-B70F-43E8-95C4-B82CD1A26B98}" dt="2024-04-08T12:31:41.003" v="5794" actId="26606"/>
          <ac:spMkLst>
            <pc:docMk/>
            <pc:sldMk cId="3566342784" sldId="281"/>
            <ac:spMk id="23" creationId="{D4771268-CB57-404A-9271-370EB28F6090}"/>
          </ac:spMkLst>
        </pc:spChg>
        <pc:spChg chg="add del">
          <ac:chgData name="Steven Hoffmann" userId="9d0413e1-88ca-4f2e-b52c-f781a04f5583" providerId="ADAL" clId="{34899210-B70F-43E8-95C4-B82CD1A26B98}" dt="2024-04-08T12:31:41.551" v="5796" actId="26606"/>
          <ac:spMkLst>
            <pc:docMk/>
            <pc:sldMk cId="3566342784" sldId="281"/>
            <ac:spMk id="25" creationId="{47942995-B07F-4636-9A06-C6A104B260A8}"/>
          </ac:spMkLst>
        </pc:spChg>
        <pc:spChg chg="add del">
          <ac:chgData name="Steven Hoffmann" userId="9d0413e1-88ca-4f2e-b52c-f781a04f5583" providerId="ADAL" clId="{34899210-B70F-43E8-95C4-B82CD1A26B98}" dt="2024-04-08T12:31:41.551" v="5796" actId="26606"/>
          <ac:spMkLst>
            <pc:docMk/>
            <pc:sldMk cId="3566342784" sldId="281"/>
            <ac:spMk id="27" creationId="{B81933D1-5615-42C7-9C0B-4EB7105CCE2D}"/>
          </ac:spMkLst>
        </pc:spChg>
        <pc:spChg chg="add del">
          <ac:chgData name="Steven Hoffmann" userId="9d0413e1-88ca-4f2e-b52c-f781a04f5583" providerId="ADAL" clId="{34899210-B70F-43E8-95C4-B82CD1A26B98}" dt="2024-04-08T12:31:41.551" v="5796" actId="26606"/>
          <ac:spMkLst>
            <pc:docMk/>
            <pc:sldMk cId="3566342784" sldId="281"/>
            <ac:spMk id="28" creationId="{19C9EAEA-39D0-4B0E-A0EB-51E7B26740B1}"/>
          </ac:spMkLst>
        </pc:spChg>
        <pc:spChg chg="add del">
          <ac:chgData name="Steven Hoffmann" userId="9d0413e1-88ca-4f2e-b52c-f781a04f5583" providerId="ADAL" clId="{34899210-B70F-43E8-95C4-B82CD1A26B98}" dt="2024-04-08T12:31:43.003" v="5798" actId="26606"/>
          <ac:spMkLst>
            <pc:docMk/>
            <pc:sldMk cId="3566342784" sldId="281"/>
            <ac:spMk id="30" creationId="{D12DDE76-C203-4047-9998-63900085B5E8}"/>
          </ac:spMkLst>
        </pc:spChg>
        <pc:spChg chg="add del">
          <ac:chgData name="Steven Hoffmann" userId="9d0413e1-88ca-4f2e-b52c-f781a04f5583" providerId="ADAL" clId="{34899210-B70F-43E8-95C4-B82CD1A26B98}" dt="2024-04-08T12:32:57.308" v="5909" actId="26606"/>
          <ac:spMkLst>
            <pc:docMk/>
            <pc:sldMk cId="3566342784" sldId="281"/>
            <ac:spMk id="32" creationId="{32E62931-8EB4-42BB-BAAB-D8757BE66D8E}"/>
          </ac:spMkLst>
        </pc:spChg>
        <pc:spChg chg="add del">
          <ac:chgData name="Steven Hoffmann" userId="9d0413e1-88ca-4f2e-b52c-f781a04f5583" providerId="ADAL" clId="{34899210-B70F-43E8-95C4-B82CD1A26B98}" dt="2024-04-08T12:32:49.273" v="5899" actId="26606"/>
          <ac:spMkLst>
            <pc:docMk/>
            <pc:sldMk cId="3566342784" sldId="281"/>
            <ac:spMk id="37" creationId="{0DBF1ABE-8590-450D-BB49-BDDCCF3EEA9E}"/>
          </ac:spMkLst>
        </pc:spChg>
        <pc:spChg chg="add del">
          <ac:chgData name="Steven Hoffmann" userId="9d0413e1-88ca-4f2e-b52c-f781a04f5583" providerId="ADAL" clId="{34899210-B70F-43E8-95C4-B82CD1A26B98}" dt="2024-04-08T12:32:49.273" v="5899" actId="26606"/>
          <ac:spMkLst>
            <pc:docMk/>
            <pc:sldMk cId="3566342784" sldId="281"/>
            <ac:spMk id="39" creationId="{18D32C3D-8F76-4E99-BE56-0836CC38CC84}"/>
          </ac:spMkLst>
        </pc:spChg>
        <pc:spChg chg="add del">
          <ac:chgData name="Steven Hoffmann" userId="9d0413e1-88ca-4f2e-b52c-f781a04f5583" providerId="ADAL" clId="{34899210-B70F-43E8-95C4-B82CD1A26B98}" dt="2024-04-08T12:32:49.273" v="5899" actId="26606"/>
          <ac:spMkLst>
            <pc:docMk/>
            <pc:sldMk cId="3566342784" sldId="281"/>
            <ac:spMk id="41" creationId="{70766076-46F5-42D5-A773-2B3BEF2B8B74}"/>
          </ac:spMkLst>
        </pc:spChg>
        <pc:spChg chg="add del">
          <ac:chgData name="Steven Hoffmann" userId="9d0413e1-88ca-4f2e-b52c-f781a04f5583" providerId="ADAL" clId="{34899210-B70F-43E8-95C4-B82CD1A26B98}" dt="2024-04-08T12:32:49.273" v="5899" actId="26606"/>
          <ac:spMkLst>
            <pc:docMk/>
            <pc:sldMk cId="3566342784" sldId="281"/>
            <ac:spMk id="43" creationId="{CB7B90D9-1EC2-4A12-B24A-342C1BCA2FA1}"/>
          </ac:spMkLst>
        </pc:spChg>
        <pc:spChg chg="add del">
          <ac:chgData name="Steven Hoffmann" userId="9d0413e1-88ca-4f2e-b52c-f781a04f5583" providerId="ADAL" clId="{34899210-B70F-43E8-95C4-B82CD1A26B98}" dt="2024-04-08T12:32:52.435" v="5901" actId="26606"/>
          <ac:spMkLst>
            <pc:docMk/>
            <pc:sldMk cId="3566342784" sldId="281"/>
            <ac:spMk id="45" creationId="{9180DE06-7362-4888-AADA-7AADD57AC49D}"/>
          </ac:spMkLst>
        </pc:spChg>
        <pc:spChg chg="add del">
          <ac:chgData name="Steven Hoffmann" userId="9d0413e1-88ca-4f2e-b52c-f781a04f5583" providerId="ADAL" clId="{34899210-B70F-43E8-95C4-B82CD1A26B98}" dt="2024-04-08T12:32:52.435" v="5901" actId="26606"/>
          <ac:spMkLst>
            <pc:docMk/>
            <pc:sldMk cId="3566342784" sldId="281"/>
            <ac:spMk id="48" creationId="{04357C93-F0CB-4A1C-8F77-4E9063789819}"/>
          </ac:spMkLst>
        </pc:spChg>
        <pc:spChg chg="add del">
          <ac:chgData name="Steven Hoffmann" userId="9d0413e1-88ca-4f2e-b52c-f781a04f5583" providerId="ADAL" clId="{34899210-B70F-43E8-95C4-B82CD1A26B98}" dt="2024-04-08T12:32:54.136" v="5903" actId="26606"/>
          <ac:spMkLst>
            <pc:docMk/>
            <pc:sldMk cId="3566342784" sldId="281"/>
            <ac:spMk id="50" creationId="{7D9D36D6-2AC5-46A1-A849-4C82D5264A3A}"/>
          </ac:spMkLst>
        </pc:spChg>
        <pc:spChg chg="add del">
          <ac:chgData name="Steven Hoffmann" userId="9d0413e1-88ca-4f2e-b52c-f781a04f5583" providerId="ADAL" clId="{34899210-B70F-43E8-95C4-B82CD1A26B98}" dt="2024-04-08T12:32:56.024" v="5905" actId="26606"/>
          <ac:spMkLst>
            <pc:docMk/>
            <pc:sldMk cId="3566342784" sldId="281"/>
            <ac:spMk id="55" creationId="{C7D023E4-8DE1-436E-9847-ED6A4B4B04FD}"/>
          </ac:spMkLst>
        </pc:spChg>
        <pc:spChg chg="add del">
          <ac:chgData name="Steven Hoffmann" userId="9d0413e1-88ca-4f2e-b52c-f781a04f5583" providerId="ADAL" clId="{34899210-B70F-43E8-95C4-B82CD1A26B98}" dt="2024-04-08T12:32:57.303" v="5908" actId="26606"/>
          <ac:spMkLst>
            <pc:docMk/>
            <pc:sldMk cId="3566342784" sldId="281"/>
            <ac:spMk id="63" creationId="{A03F41AC-F690-4E67-BC22-50049D14CCF7}"/>
          </ac:spMkLst>
        </pc:spChg>
        <pc:spChg chg="add del">
          <ac:chgData name="Steven Hoffmann" userId="9d0413e1-88ca-4f2e-b52c-f781a04f5583" providerId="ADAL" clId="{34899210-B70F-43E8-95C4-B82CD1A26B98}" dt="2024-04-08T12:32:57.303" v="5908" actId="26606"/>
          <ac:spMkLst>
            <pc:docMk/>
            <pc:sldMk cId="3566342784" sldId="281"/>
            <ac:spMk id="64" creationId="{769BBCA1-89BA-4CF6-9CE0-7E8BEB04CFCD}"/>
          </ac:spMkLst>
        </pc:spChg>
        <pc:spChg chg="add del">
          <ac:chgData name="Steven Hoffmann" userId="9d0413e1-88ca-4f2e-b52c-f781a04f5583" providerId="ADAL" clId="{34899210-B70F-43E8-95C4-B82CD1A26B98}" dt="2024-04-08T12:32:57.303" v="5908" actId="26606"/>
          <ac:spMkLst>
            <pc:docMk/>
            <pc:sldMk cId="3566342784" sldId="281"/>
            <ac:spMk id="65" creationId="{4E94261F-1ED3-4E90-88E6-13479144005B}"/>
          </ac:spMkLst>
        </pc:spChg>
        <pc:spChg chg="add del">
          <ac:chgData name="Steven Hoffmann" userId="9d0413e1-88ca-4f2e-b52c-f781a04f5583" providerId="ADAL" clId="{34899210-B70F-43E8-95C4-B82CD1A26B98}" dt="2024-04-22T17:13:17.426" v="6643" actId="26606"/>
          <ac:spMkLst>
            <pc:docMk/>
            <pc:sldMk cId="3566342784" sldId="281"/>
            <ac:spMk id="72" creationId="{32E62931-8EB4-42BB-BAAB-D8757BE66D8E}"/>
          </ac:spMkLst>
        </pc:spChg>
        <pc:spChg chg="add del">
          <ac:chgData name="Steven Hoffmann" userId="9d0413e1-88ca-4f2e-b52c-f781a04f5583" providerId="ADAL" clId="{34899210-B70F-43E8-95C4-B82CD1A26B98}" dt="2024-04-22T17:13:08.718" v="6630" actId="26606"/>
          <ac:spMkLst>
            <pc:docMk/>
            <pc:sldMk cId="3566342784" sldId="281"/>
            <ac:spMk id="77" creationId="{A2679492-7988-4050-9056-542444452411}"/>
          </ac:spMkLst>
        </pc:spChg>
        <pc:spChg chg="add del">
          <ac:chgData name="Steven Hoffmann" userId="9d0413e1-88ca-4f2e-b52c-f781a04f5583" providerId="ADAL" clId="{34899210-B70F-43E8-95C4-B82CD1A26B98}" dt="2024-04-22T17:13:08.718" v="6630" actId="26606"/>
          <ac:spMkLst>
            <pc:docMk/>
            <pc:sldMk cId="3566342784" sldId="281"/>
            <ac:spMk id="79" creationId="{B091B163-7D61-4891-ABCF-5C13D9C418D0}"/>
          </ac:spMkLst>
        </pc:spChg>
        <pc:spChg chg="add del">
          <ac:chgData name="Steven Hoffmann" userId="9d0413e1-88ca-4f2e-b52c-f781a04f5583" providerId="ADAL" clId="{34899210-B70F-43E8-95C4-B82CD1A26B98}" dt="2024-04-22T17:13:09.998" v="6632" actId="26606"/>
          <ac:spMkLst>
            <pc:docMk/>
            <pc:sldMk cId="3566342784" sldId="281"/>
            <ac:spMk id="83" creationId="{2813A4FA-24A5-41ED-A534-3807D1B2F344}"/>
          </ac:spMkLst>
        </pc:spChg>
        <pc:spChg chg="add del">
          <ac:chgData name="Steven Hoffmann" userId="9d0413e1-88ca-4f2e-b52c-f781a04f5583" providerId="ADAL" clId="{34899210-B70F-43E8-95C4-B82CD1A26B98}" dt="2024-04-22T17:13:09.998" v="6632" actId="26606"/>
          <ac:spMkLst>
            <pc:docMk/>
            <pc:sldMk cId="3566342784" sldId="281"/>
            <ac:spMk id="84" creationId="{12609869-9E80-471B-A487-A53288E0E791}"/>
          </ac:spMkLst>
        </pc:spChg>
        <pc:spChg chg="add del">
          <ac:chgData name="Steven Hoffmann" userId="9d0413e1-88ca-4f2e-b52c-f781a04f5583" providerId="ADAL" clId="{34899210-B70F-43E8-95C4-B82CD1A26B98}" dt="2024-04-22T17:13:09.998" v="6632" actId="26606"/>
          <ac:spMkLst>
            <pc:docMk/>
            <pc:sldMk cId="3566342784" sldId="281"/>
            <ac:spMk id="85" creationId="{C3944F27-CA70-4E84-A51A-E6BF89558979}"/>
          </ac:spMkLst>
        </pc:spChg>
        <pc:spChg chg="add del">
          <ac:chgData name="Steven Hoffmann" userId="9d0413e1-88ca-4f2e-b52c-f781a04f5583" providerId="ADAL" clId="{34899210-B70F-43E8-95C4-B82CD1A26B98}" dt="2024-04-22T17:13:09.998" v="6632" actId="26606"/>
          <ac:spMkLst>
            <pc:docMk/>
            <pc:sldMk cId="3566342784" sldId="281"/>
            <ac:spMk id="86" creationId="{7004738A-9D34-43E8-97D2-CA0EED4F8BE0}"/>
          </ac:spMkLst>
        </pc:spChg>
        <pc:spChg chg="add del">
          <ac:chgData name="Steven Hoffmann" userId="9d0413e1-88ca-4f2e-b52c-f781a04f5583" providerId="ADAL" clId="{34899210-B70F-43E8-95C4-B82CD1A26B98}" dt="2024-04-22T17:13:09.998" v="6632" actId="26606"/>
          <ac:spMkLst>
            <pc:docMk/>
            <pc:sldMk cId="3566342784" sldId="281"/>
            <ac:spMk id="87" creationId="{B8B8D07F-F13E-443E-BA68-2D26672D76B9}"/>
          </ac:spMkLst>
        </pc:spChg>
        <pc:spChg chg="add del">
          <ac:chgData name="Steven Hoffmann" userId="9d0413e1-88ca-4f2e-b52c-f781a04f5583" providerId="ADAL" clId="{34899210-B70F-43E8-95C4-B82CD1A26B98}" dt="2024-04-22T17:13:10.608" v="6634" actId="26606"/>
          <ac:spMkLst>
            <pc:docMk/>
            <pc:sldMk cId="3566342784" sldId="281"/>
            <ac:spMk id="89" creationId="{743AA782-23D1-4521-8CAD-47662984AA08}"/>
          </ac:spMkLst>
        </pc:spChg>
        <pc:spChg chg="add del">
          <ac:chgData name="Steven Hoffmann" userId="9d0413e1-88ca-4f2e-b52c-f781a04f5583" providerId="ADAL" clId="{34899210-B70F-43E8-95C4-B82CD1A26B98}" dt="2024-04-22T17:13:10.608" v="6634" actId="26606"/>
          <ac:spMkLst>
            <pc:docMk/>
            <pc:sldMk cId="3566342784" sldId="281"/>
            <ac:spMk id="90" creationId="{71877DBC-BB60-40F0-AC93-2ACDBAAE60CE}"/>
          </ac:spMkLst>
        </pc:spChg>
        <pc:spChg chg="add del">
          <ac:chgData name="Steven Hoffmann" userId="9d0413e1-88ca-4f2e-b52c-f781a04f5583" providerId="ADAL" clId="{34899210-B70F-43E8-95C4-B82CD1A26B98}" dt="2024-04-22T17:13:11.796" v="6636" actId="26606"/>
          <ac:spMkLst>
            <pc:docMk/>
            <pc:sldMk cId="3566342784" sldId="281"/>
            <ac:spMk id="92" creationId="{A2679492-7988-4050-9056-542444452411}"/>
          </ac:spMkLst>
        </pc:spChg>
        <pc:spChg chg="add del">
          <ac:chgData name="Steven Hoffmann" userId="9d0413e1-88ca-4f2e-b52c-f781a04f5583" providerId="ADAL" clId="{34899210-B70F-43E8-95C4-B82CD1A26B98}" dt="2024-04-22T17:13:11.796" v="6636" actId="26606"/>
          <ac:spMkLst>
            <pc:docMk/>
            <pc:sldMk cId="3566342784" sldId="281"/>
            <ac:spMk id="93" creationId="{B091B163-7D61-4891-ABCF-5C13D9C418D0}"/>
          </ac:spMkLst>
        </pc:spChg>
        <pc:spChg chg="add del">
          <ac:chgData name="Steven Hoffmann" userId="9d0413e1-88ca-4f2e-b52c-f781a04f5583" providerId="ADAL" clId="{34899210-B70F-43E8-95C4-B82CD1A26B98}" dt="2024-04-22T17:13:12.281" v="6638" actId="26606"/>
          <ac:spMkLst>
            <pc:docMk/>
            <pc:sldMk cId="3566342784" sldId="281"/>
            <ac:spMk id="96" creationId="{12609869-9E80-471B-A487-A53288E0E791}"/>
          </ac:spMkLst>
        </pc:spChg>
        <pc:spChg chg="add del">
          <ac:chgData name="Steven Hoffmann" userId="9d0413e1-88ca-4f2e-b52c-f781a04f5583" providerId="ADAL" clId="{34899210-B70F-43E8-95C4-B82CD1A26B98}" dt="2024-04-22T17:13:12.281" v="6638" actId="26606"/>
          <ac:spMkLst>
            <pc:docMk/>
            <pc:sldMk cId="3566342784" sldId="281"/>
            <ac:spMk id="97" creationId="{7004738A-9D34-43E8-97D2-CA0EED4F8BE0}"/>
          </ac:spMkLst>
        </pc:spChg>
        <pc:spChg chg="add del">
          <ac:chgData name="Steven Hoffmann" userId="9d0413e1-88ca-4f2e-b52c-f781a04f5583" providerId="ADAL" clId="{34899210-B70F-43E8-95C4-B82CD1A26B98}" dt="2024-04-22T17:13:12.281" v="6638" actId="26606"/>
          <ac:spMkLst>
            <pc:docMk/>
            <pc:sldMk cId="3566342784" sldId="281"/>
            <ac:spMk id="98" creationId="{B8B8D07F-F13E-443E-BA68-2D26672D76B9}"/>
          </ac:spMkLst>
        </pc:spChg>
        <pc:spChg chg="add del">
          <ac:chgData name="Steven Hoffmann" userId="9d0413e1-88ca-4f2e-b52c-f781a04f5583" providerId="ADAL" clId="{34899210-B70F-43E8-95C4-B82CD1A26B98}" dt="2024-04-22T17:13:12.281" v="6638" actId="26606"/>
          <ac:spMkLst>
            <pc:docMk/>
            <pc:sldMk cId="3566342784" sldId="281"/>
            <ac:spMk id="99" creationId="{2813A4FA-24A5-41ED-A534-3807D1B2F344}"/>
          </ac:spMkLst>
        </pc:spChg>
        <pc:spChg chg="add del">
          <ac:chgData name="Steven Hoffmann" userId="9d0413e1-88ca-4f2e-b52c-f781a04f5583" providerId="ADAL" clId="{34899210-B70F-43E8-95C4-B82CD1A26B98}" dt="2024-04-22T17:13:12.281" v="6638" actId="26606"/>
          <ac:spMkLst>
            <pc:docMk/>
            <pc:sldMk cId="3566342784" sldId="281"/>
            <ac:spMk id="100" creationId="{C3944F27-CA70-4E84-A51A-E6BF89558979}"/>
          </ac:spMkLst>
        </pc:spChg>
        <pc:spChg chg="add del">
          <ac:chgData name="Steven Hoffmann" userId="9d0413e1-88ca-4f2e-b52c-f781a04f5583" providerId="ADAL" clId="{34899210-B70F-43E8-95C4-B82CD1A26B98}" dt="2024-04-22T17:13:12.929" v="6640" actId="26606"/>
          <ac:spMkLst>
            <pc:docMk/>
            <pc:sldMk cId="3566342784" sldId="281"/>
            <ac:spMk id="102" creationId="{DBC6133C-0615-4CE4-9132-37E609A9BDFA}"/>
          </ac:spMkLst>
        </pc:spChg>
        <pc:spChg chg="add del">
          <ac:chgData name="Steven Hoffmann" userId="9d0413e1-88ca-4f2e-b52c-f781a04f5583" providerId="ADAL" clId="{34899210-B70F-43E8-95C4-B82CD1A26B98}" dt="2024-04-22T17:13:12.929" v="6640" actId="26606"/>
          <ac:spMkLst>
            <pc:docMk/>
            <pc:sldMk cId="3566342784" sldId="281"/>
            <ac:spMk id="103" creationId="{169CC832-2974-4E8D-90ED-3E2941BA7336}"/>
          </ac:spMkLst>
        </pc:spChg>
        <pc:spChg chg="add del">
          <ac:chgData name="Steven Hoffmann" userId="9d0413e1-88ca-4f2e-b52c-f781a04f5583" providerId="ADAL" clId="{34899210-B70F-43E8-95C4-B82CD1A26B98}" dt="2024-04-22T17:13:12.929" v="6640" actId="26606"/>
          <ac:spMkLst>
            <pc:docMk/>
            <pc:sldMk cId="3566342784" sldId="281"/>
            <ac:spMk id="104" creationId="{55222F96-971A-4F90-B841-6BAB416C7AC1}"/>
          </ac:spMkLst>
        </pc:spChg>
        <pc:spChg chg="add del">
          <ac:chgData name="Steven Hoffmann" userId="9d0413e1-88ca-4f2e-b52c-f781a04f5583" providerId="ADAL" clId="{34899210-B70F-43E8-95C4-B82CD1A26B98}" dt="2024-04-22T17:13:12.929" v="6640" actId="26606"/>
          <ac:spMkLst>
            <pc:docMk/>
            <pc:sldMk cId="3566342784" sldId="281"/>
            <ac:spMk id="105" creationId="{08980754-6F4B-43C9-B9BE-127B6BED6586}"/>
          </ac:spMkLst>
        </pc:spChg>
        <pc:spChg chg="add del">
          <ac:chgData name="Steven Hoffmann" userId="9d0413e1-88ca-4f2e-b52c-f781a04f5583" providerId="ADAL" clId="{34899210-B70F-43E8-95C4-B82CD1A26B98}" dt="2024-04-22T17:13:12.929" v="6640" actId="26606"/>
          <ac:spMkLst>
            <pc:docMk/>
            <pc:sldMk cId="3566342784" sldId="281"/>
            <ac:spMk id="106" creationId="{2C1BBA94-3F40-40AA-8BB9-E69E25E537C1}"/>
          </ac:spMkLst>
        </pc:spChg>
        <pc:spChg chg="add del">
          <ac:chgData name="Steven Hoffmann" userId="9d0413e1-88ca-4f2e-b52c-f781a04f5583" providerId="ADAL" clId="{34899210-B70F-43E8-95C4-B82CD1A26B98}" dt="2024-04-22T17:13:17.418" v="6642" actId="26606"/>
          <ac:spMkLst>
            <pc:docMk/>
            <pc:sldMk cId="3566342784" sldId="281"/>
            <ac:spMk id="108" creationId="{9F7D5CDA-D291-4307-BF55-1381FED29634}"/>
          </ac:spMkLst>
        </pc:spChg>
        <pc:spChg chg="add">
          <ac:chgData name="Steven Hoffmann" userId="9d0413e1-88ca-4f2e-b52c-f781a04f5583" providerId="ADAL" clId="{34899210-B70F-43E8-95C4-B82CD1A26B98}" dt="2024-04-22T17:13:17.426" v="6643" actId="26606"/>
          <ac:spMkLst>
            <pc:docMk/>
            <pc:sldMk cId="3566342784" sldId="281"/>
            <ac:spMk id="110" creationId="{A2679492-7988-4050-9056-542444452411}"/>
          </ac:spMkLst>
        </pc:spChg>
        <pc:spChg chg="add">
          <ac:chgData name="Steven Hoffmann" userId="9d0413e1-88ca-4f2e-b52c-f781a04f5583" providerId="ADAL" clId="{34899210-B70F-43E8-95C4-B82CD1A26B98}" dt="2024-04-22T17:13:17.426" v="6643" actId="26606"/>
          <ac:spMkLst>
            <pc:docMk/>
            <pc:sldMk cId="3566342784" sldId="281"/>
            <ac:spMk id="111" creationId="{B091B163-7D61-4891-ABCF-5C13D9C418D0}"/>
          </ac:spMkLst>
        </pc:spChg>
        <pc:grpChg chg="add del">
          <ac:chgData name="Steven Hoffmann" userId="9d0413e1-88ca-4f2e-b52c-f781a04f5583" providerId="ADAL" clId="{34899210-B70F-43E8-95C4-B82CD1A26B98}" dt="2024-04-08T12:31:38.100" v="5790" actId="26606"/>
          <ac:grpSpMkLst>
            <pc:docMk/>
            <pc:sldMk cId="3566342784" sldId="281"/>
            <ac:grpSpMk id="12" creationId="{032D8612-31EB-44CF-A1D0-14FD4C705424}"/>
          </ac:grpSpMkLst>
        </pc:grpChg>
        <pc:grpChg chg="add del">
          <ac:chgData name="Steven Hoffmann" userId="9d0413e1-88ca-4f2e-b52c-f781a04f5583" providerId="ADAL" clId="{34899210-B70F-43E8-95C4-B82CD1A26B98}" dt="2024-04-08T12:31:41.551" v="5796" actId="26606"/>
          <ac:grpSpMkLst>
            <pc:docMk/>
            <pc:sldMk cId="3566342784" sldId="281"/>
            <ac:grpSpMk id="26" creationId="{032D8612-31EB-44CF-A1D0-14FD4C705424}"/>
          </ac:grpSpMkLst>
        </pc:grpChg>
        <pc:grpChg chg="add del">
          <ac:chgData name="Steven Hoffmann" userId="9d0413e1-88ca-4f2e-b52c-f781a04f5583" providerId="ADAL" clId="{34899210-B70F-43E8-95C4-B82CD1A26B98}" dt="2024-04-08T12:32:52.435" v="5901" actId="26606"/>
          <ac:grpSpMkLst>
            <pc:docMk/>
            <pc:sldMk cId="3566342784" sldId="281"/>
            <ac:grpSpMk id="46" creationId="{3AF6A671-C637-4547-85F4-51B6D1881399}"/>
          </ac:grpSpMkLst>
        </pc:grpChg>
        <pc:grpChg chg="add del">
          <ac:chgData name="Steven Hoffmann" userId="9d0413e1-88ca-4f2e-b52c-f781a04f5583" providerId="ADAL" clId="{34899210-B70F-43E8-95C4-B82CD1A26B98}" dt="2024-04-08T12:32:56.024" v="5905" actId="26606"/>
          <ac:grpSpMkLst>
            <pc:docMk/>
            <pc:sldMk cId="3566342784" sldId="281"/>
            <ac:grpSpMk id="47" creationId="{5CA0097F-05D8-41AA-ABF9-33C69879113D}"/>
          </ac:grpSpMkLst>
        </pc:grpChg>
        <pc:grpChg chg="add del">
          <ac:chgData name="Steven Hoffmann" userId="9d0413e1-88ca-4f2e-b52c-f781a04f5583" providerId="ADAL" clId="{34899210-B70F-43E8-95C4-B82CD1A26B98}" dt="2024-04-08T12:32:56.024" v="5905" actId="26606"/>
          <ac:grpSpMkLst>
            <pc:docMk/>
            <pc:sldMk cId="3566342784" sldId="281"/>
            <ac:grpSpMk id="56" creationId="{4D5934AA-9F35-4DC2-BDEF-C88AEF973FA0}"/>
          </ac:grpSpMkLst>
        </pc:grpChg>
        <pc:grpChg chg="add del">
          <ac:chgData name="Steven Hoffmann" userId="9d0413e1-88ca-4f2e-b52c-f781a04f5583" providerId="ADAL" clId="{34899210-B70F-43E8-95C4-B82CD1A26B98}" dt="2024-04-08T12:32:56.024" v="5905" actId="26606"/>
          <ac:grpSpMkLst>
            <pc:docMk/>
            <pc:sldMk cId="3566342784" sldId="281"/>
            <ac:grpSpMk id="58" creationId="{D95590E9-5E18-4877-8515-94EBE05E1F2C}"/>
          </ac:grpSpMkLst>
        </pc:grpChg>
        <pc:grpChg chg="add del">
          <ac:chgData name="Steven Hoffmann" userId="9d0413e1-88ca-4f2e-b52c-f781a04f5583" providerId="ADAL" clId="{34899210-B70F-43E8-95C4-B82CD1A26B98}" dt="2024-04-08T12:32:57.303" v="5908" actId="26606"/>
          <ac:grpSpMkLst>
            <pc:docMk/>
            <pc:sldMk cId="3566342784" sldId="281"/>
            <ac:grpSpMk id="66" creationId="{8B65D8A2-EC69-49A4-8897-4C4FE08B7420}"/>
          </ac:grpSpMkLst>
        </pc:grpChg>
        <pc:picChg chg="add mod">
          <ac:chgData name="Steven Hoffmann" userId="9d0413e1-88ca-4f2e-b52c-f781a04f5583" providerId="ADAL" clId="{34899210-B70F-43E8-95C4-B82CD1A26B98}" dt="2024-04-22T17:13:17.426" v="6643" actId="26606"/>
          <ac:picMkLst>
            <pc:docMk/>
            <pc:sldMk cId="3566342784" sldId="281"/>
            <ac:picMk id="4" creationId="{F9B65722-857D-36AF-4B2D-976FD2F04349}"/>
          </ac:picMkLst>
        </pc:picChg>
        <pc:picChg chg="add del mod">
          <ac:chgData name="Steven Hoffmann" userId="9d0413e1-88ca-4f2e-b52c-f781a04f5583" providerId="ADAL" clId="{34899210-B70F-43E8-95C4-B82CD1A26B98}" dt="2024-04-22T17:11:08.879" v="6623" actId="478"/>
          <ac:picMkLst>
            <pc:docMk/>
            <pc:sldMk cId="3566342784" sldId="281"/>
            <ac:picMk id="5" creationId="{7B5897B4-9D0D-C94A-0C79-1D60D1E03ECD}"/>
          </ac:picMkLst>
        </pc:picChg>
        <pc:cxnChg chg="add del">
          <ac:chgData name="Steven Hoffmann" userId="9d0413e1-88ca-4f2e-b52c-f781a04f5583" providerId="ADAL" clId="{34899210-B70F-43E8-95C4-B82CD1A26B98}" dt="2024-04-08T12:32:57.303" v="5908" actId="26606"/>
          <ac:cxnSpMkLst>
            <pc:docMk/>
            <pc:sldMk cId="3566342784" sldId="281"/>
            <ac:cxnSpMk id="70" creationId="{56020367-4FD5-4596-8E10-C5F095CD8DBF}"/>
          </ac:cxnSpMkLst>
        </pc:cxnChg>
        <pc:cxnChg chg="add del">
          <ac:chgData name="Steven Hoffmann" userId="9d0413e1-88ca-4f2e-b52c-f781a04f5583" providerId="ADAL" clId="{34899210-B70F-43E8-95C4-B82CD1A26B98}" dt="2024-04-22T17:13:08.718" v="6630" actId="26606"/>
          <ac:cxnSpMkLst>
            <pc:docMk/>
            <pc:sldMk cId="3566342784" sldId="281"/>
            <ac:cxnSpMk id="81" creationId="{C49DA8F6-BCC1-4447-B54C-57856834B94B}"/>
          </ac:cxnSpMkLst>
        </pc:cxnChg>
        <pc:cxnChg chg="add del">
          <ac:chgData name="Steven Hoffmann" userId="9d0413e1-88ca-4f2e-b52c-f781a04f5583" providerId="ADAL" clId="{34899210-B70F-43E8-95C4-B82CD1A26B98}" dt="2024-04-22T17:13:11.796" v="6636" actId="26606"/>
          <ac:cxnSpMkLst>
            <pc:docMk/>
            <pc:sldMk cId="3566342784" sldId="281"/>
            <ac:cxnSpMk id="94" creationId="{C49DA8F6-BCC1-4447-B54C-57856834B94B}"/>
          </ac:cxnSpMkLst>
        </pc:cxnChg>
        <pc:cxnChg chg="add">
          <ac:chgData name="Steven Hoffmann" userId="9d0413e1-88ca-4f2e-b52c-f781a04f5583" providerId="ADAL" clId="{34899210-B70F-43E8-95C4-B82CD1A26B98}" dt="2024-04-22T17:13:17.426" v="6643" actId="26606"/>
          <ac:cxnSpMkLst>
            <pc:docMk/>
            <pc:sldMk cId="3566342784" sldId="281"/>
            <ac:cxnSpMk id="112" creationId="{C49DA8F6-BCC1-4447-B54C-57856834B94B}"/>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townofcolchester.sharepoint.com/sites/ColchesterFireDepartment/Shared%20Documents/Archive/Chief%20-%20Files%20in%20OneDrive/Budgets/Call%20Response%20Charts%202017%20-%20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US"/>
              <a:t>CFE Call Volume 2017 - 2023</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spPr>
            <a:ln w="22225" cap="rnd" cmpd="sng" algn="ctr">
              <a:solidFill>
                <a:schemeClr val="accent1"/>
              </a:solidFill>
              <a:round/>
            </a:ln>
            <a:effectLst/>
          </c:spPr>
          <c:marker>
            <c:symbol val="none"/>
          </c:marker>
          <c:dLbls>
            <c:dLbl>
              <c:idx val="6"/>
              <c:tx>
                <c:rich>
                  <a:bodyPr/>
                  <a:lstStyle/>
                  <a:p>
                    <a:r>
                      <a:rPr lang="en-US"/>
                      <a:t>2296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216-4C66-B0B4-7CF0B5DB621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'[Call Response Charts 2017 - 2022.xlsx]Sheet1'!$A$4:$A$10</c:f>
              <c:numCache>
                <c:formatCode>General</c:formatCode>
                <c:ptCount val="7"/>
                <c:pt idx="0">
                  <c:v>2017</c:v>
                </c:pt>
                <c:pt idx="1">
                  <c:v>2018</c:v>
                </c:pt>
                <c:pt idx="2">
                  <c:v>2019</c:v>
                </c:pt>
                <c:pt idx="3">
                  <c:v>2020</c:v>
                </c:pt>
                <c:pt idx="4">
                  <c:v>2021</c:v>
                </c:pt>
                <c:pt idx="5">
                  <c:v>2022</c:v>
                </c:pt>
                <c:pt idx="6">
                  <c:v>2023</c:v>
                </c:pt>
              </c:numCache>
            </c:numRef>
          </c:cat>
          <c:val>
            <c:numRef>
              <c:f>'[Call Response Charts 2017 - 2022.xlsx]Sheet1'!$B$4:$B$10</c:f>
              <c:numCache>
                <c:formatCode>General</c:formatCode>
                <c:ptCount val="7"/>
                <c:pt idx="0">
                  <c:v>1975</c:v>
                </c:pt>
                <c:pt idx="1">
                  <c:v>2191</c:v>
                </c:pt>
                <c:pt idx="2">
                  <c:v>1962</c:v>
                </c:pt>
                <c:pt idx="3">
                  <c:v>1921</c:v>
                </c:pt>
                <c:pt idx="4">
                  <c:v>2217</c:v>
                </c:pt>
                <c:pt idx="5">
                  <c:v>2448</c:v>
                </c:pt>
                <c:pt idx="6">
                  <c:v>2289</c:v>
                </c:pt>
              </c:numCache>
            </c:numRef>
          </c:val>
          <c:smooth val="0"/>
          <c:extLst>
            <c:ext xmlns:c16="http://schemas.microsoft.com/office/drawing/2014/chart" uri="{C3380CC4-5D6E-409C-BE32-E72D297353CC}">
              <c16:uniqueId val="{00000001-6216-4C66-B0B4-7CF0B5DB6216}"/>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637404911"/>
        <c:axId val="229677359"/>
      </c:lineChart>
      <c:catAx>
        <c:axId val="637404911"/>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229677359"/>
        <c:crosses val="autoZero"/>
        <c:auto val="1"/>
        <c:lblAlgn val="ctr"/>
        <c:lblOffset val="100"/>
        <c:noMultiLvlLbl val="0"/>
      </c:catAx>
      <c:valAx>
        <c:axId val="22967735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637404911"/>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BAF98-CCA4-45B7-AD72-787FA03AAA3B}"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BFBB25FD-CF26-4295-8902-15D01FC22ADE}">
      <dgm:prSet custT="1"/>
      <dgm:spPr/>
      <dgm:t>
        <a:bodyPr/>
        <a:lstStyle/>
        <a:p>
          <a:r>
            <a:rPr lang="en-US" sz="2400" b="1" i="1" u="sng" dirty="0"/>
            <a:t>Budget Breakdown</a:t>
          </a:r>
          <a:endParaRPr lang="en-US" sz="2400" dirty="0"/>
        </a:p>
      </dgm:t>
    </dgm:pt>
    <dgm:pt modelId="{4A8B261B-DDE8-4AEC-8FE3-D576EF67AF57}" type="parTrans" cxnId="{F95E6325-557A-4E37-ADAC-815D0B0949C6}">
      <dgm:prSet/>
      <dgm:spPr/>
      <dgm:t>
        <a:bodyPr/>
        <a:lstStyle/>
        <a:p>
          <a:endParaRPr lang="en-US"/>
        </a:p>
      </dgm:t>
    </dgm:pt>
    <dgm:pt modelId="{5FCA1470-3564-42F8-BACE-E4583B011090}" type="sibTrans" cxnId="{F95E6325-557A-4E37-ADAC-815D0B0949C6}">
      <dgm:prSet/>
      <dgm:spPr/>
      <dgm:t>
        <a:bodyPr/>
        <a:lstStyle/>
        <a:p>
          <a:endParaRPr lang="en-US"/>
        </a:p>
      </dgm:t>
    </dgm:pt>
    <dgm:pt modelId="{5BFADCA7-8542-4D64-8BDA-23162205D178}">
      <dgm:prSet custT="1"/>
      <dgm:spPr/>
      <dgm:t>
        <a:bodyPr/>
        <a:lstStyle/>
        <a:p>
          <a:r>
            <a:rPr lang="en-US" sz="2000" dirty="0"/>
            <a:t>Regular Payroll/Salary</a:t>
          </a:r>
        </a:p>
      </dgm:t>
    </dgm:pt>
    <dgm:pt modelId="{87761B6D-627E-4C82-B3D4-35F536F3FF51}" type="parTrans" cxnId="{5EFE8BB2-FA83-46BD-AB9D-83387FFBB620}">
      <dgm:prSet/>
      <dgm:spPr/>
      <dgm:t>
        <a:bodyPr/>
        <a:lstStyle/>
        <a:p>
          <a:endParaRPr lang="en-US"/>
        </a:p>
      </dgm:t>
    </dgm:pt>
    <dgm:pt modelId="{1C0568C7-9B8F-49AB-ACA1-1C3C2A66FC79}" type="sibTrans" cxnId="{5EFE8BB2-FA83-46BD-AB9D-83387FFBB620}">
      <dgm:prSet/>
      <dgm:spPr/>
      <dgm:t>
        <a:bodyPr/>
        <a:lstStyle/>
        <a:p>
          <a:endParaRPr lang="en-US"/>
        </a:p>
      </dgm:t>
    </dgm:pt>
    <dgm:pt modelId="{A0B4A0C3-99D9-4076-BC75-79E801EE26DA}">
      <dgm:prSet/>
      <dgm:spPr/>
      <dgm:t>
        <a:bodyPr/>
        <a:lstStyle/>
        <a:p>
          <a:r>
            <a:rPr lang="en-US" b="0" i="0" u="none" dirty="0"/>
            <a:t>Contractual Increases (renegotiated after adoption of FY24 budget, 9/8/2023)</a:t>
          </a:r>
          <a:endParaRPr lang="en-US" dirty="0"/>
        </a:p>
      </dgm:t>
    </dgm:pt>
    <dgm:pt modelId="{7C4AF3EC-C11D-4C5E-BD55-5B8596797AF0}" type="parTrans" cxnId="{65D5624A-F9BB-4128-8EA6-31C56D1858C7}">
      <dgm:prSet/>
      <dgm:spPr/>
      <dgm:t>
        <a:bodyPr/>
        <a:lstStyle/>
        <a:p>
          <a:endParaRPr lang="en-US"/>
        </a:p>
      </dgm:t>
    </dgm:pt>
    <dgm:pt modelId="{04A0B84A-D0E7-45A0-BA2F-8CD637094C68}" type="sibTrans" cxnId="{65D5624A-F9BB-4128-8EA6-31C56D1858C7}">
      <dgm:prSet/>
      <dgm:spPr/>
      <dgm:t>
        <a:bodyPr/>
        <a:lstStyle/>
        <a:p>
          <a:endParaRPr lang="en-US"/>
        </a:p>
      </dgm:t>
    </dgm:pt>
    <dgm:pt modelId="{96393FBF-7308-471E-8E3D-05F951F8831D}">
      <dgm:prSet/>
      <dgm:spPr/>
      <dgm:t>
        <a:bodyPr/>
        <a:lstStyle/>
        <a:p>
          <a:r>
            <a:rPr lang="en-US" dirty="0"/>
            <a:t>Holiday Pay not calculated into the salaries</a:t>
          </a:r>
        </a:p>
      </dgm:t>
    </dgm:pt>
    <dgm:pt modelId="{3B964F85-63E3-434E-80C0-B8053CF6FEE7}" type="parTrans" cxnId="{7727B7D4-1F77-445E-BCBF-32EA93264459}">
      <dgm:prSet/>
      <dgm:spPr/>
      <dgm:t>
        <a:bodyPr/>
        <a:lstStyle/>
        <a:p>
          <a:endParaRPr lang="en-US"/>
        </a:p>
      </dgm:t>
    </dgm:pt>
    <dgm:pt modelId="{2FE219DF-A3A4-497B-A926-23581CBD296B}" type="sibTrans" cxnId="{7727B7D4-1F77-445E-BCBF-32EA93264459}">
      <dgm:prSet/>
      <dgm:spPr/>
      <dgm:t>
        <a:bodyPr/>
        <a:lstStyle/>
        <a:p>
          <a:endParaRPr lang="en-US"/>
        </a:p>
      </dgm:t>
    </dgm:pt>
    <dgm:pt modelId="{70374C85-1807-441B-96C0-D9D2BD878C90}">
      <dgm:prSet custT="1"/>
      <dgm:spPr/>
      <dgm:t>
        <a:bodyPr/>
        <a:lstStyle/>
        <a:p>
          <a:r>
            <a:rPr lang="en-US" sz="2000" dirty="0"/>
            <a:t>Contract Temp/Occasional</a:t>
          </a:r>
        </a:p>
      </dgm:t>
    </dgm:pt>
    <dgm:pt modelId="{19831531-E304-456B-B422-D2ECED8F94E3}" type="parTrans" cxnId="{18BA0EBF-1DDC-461B-B298-92DDE52CB5A7}">
      <dgm:prSet/>
      <dgm:spPr/>
      <dgm:t>
        <a:bodyPr/>
        <a:lstStyle/>
        <a:p>
          <a:endParaRPr lang="en-US"/>
        </a:p>
      </dgm:t>
    </dgm:pt>
    <dgm:pt modelId="{E8E13213-8C4D-4545-8E17-545CAC915D4F}" type="sibTrans" cxnId="{18BA0EBF-1DDC-461B-B298-92DDE52CB5A7}">
      <dgm:prSet/>
      <dgm:spPr/>
      <dgm:t>
        <a:bodyPr/>
        <a:lstStyle/>
        <a:p>
          <a:endParaRPr lang="en-US"/>
        </a:p>
      </dgm:t>
    </dgm:pt>
    <dgm:pt modelId="{4590196B-8570-4016-B2D8-06CE45CAB263}">
      <dgm:prSet/>
      <dgm:spPr/>
      <dgm:t>
        <a:bodyPr/>
        <a:lstStyle/>
        <a:p>
          <a:r>
            <a:rPr lang="en-US" dirty="0"/>
            <a:t>Deputy Chief Stipend (Removed from Regular Payroll) - $7,800 stipend</a:t>
          </a:r>
        </a:p>
      </dgm:t>
    </dgm:pt>
    <dgm:pt modelId="{C8AB2AEB-A40E-48D2-98CE-CBEC7B1AC7DF}" type="parTrans" cxnId="{472EA0CF-C86C-49E0-A457-02A8345042C2}">
      <dgm:prSet/>
      <dgm:spPr/>
      <dgm:t>
        <a:bodyPr/>
        <a:lstStyle/>
        <a:p>
          <a:endParaRPr lang="en-US"/>
        </a:p>
      </dgm:t>
    </dgm:pt>
    <dgm:pt modelId="{01DD5ACF-787E-4ECC-B5D6-08B4236DC669}" type="sibTrans" cxnId="{472EA0CF-C86C-49E0-A457-02A8345042C2}">
      <dgm:prSet/>
      <dgm:spPr/>
      <dgm:t>
        <a:bodyPr/>
        <a:lstStyle/>
        <a:p>
          <a:endParaRPr lang="en-US"/>
        </a:p>
      </dgm:t>
    </dgm:pt>
    <dgm:pt modelId="{E347AC40-ACF4-4C91-9A38-054C87109015}">
      <dgm:prSet/>
      <dgm:spPr/>
      <dgm:t>
        <a:bodyPr/>
        <a:lstStyle/>
        <a:p>
          <a:r>
            <a:rPr lang="en-US" dirty="0"/>
            <a:t>Ambulance Staffing increased due to more volunteers signing up for program and taking more shifts - $15,000 to $20,000</a:t>
          </a:r>
        </a:p>
      </dgm:t>
    </dgm:pt>
    <dgm:pt modelId="{BDC5C695-0475-4703-B591-26647D4D75A9}" type="parTrans" cxnId="{0D646FD5-85D7-4679-BCCC-94393A31334A}">
      <dgm:prSet/>
      <dgm:spPr/>
      <dgm:t>
        <a:bodyPr/>
        <a:lstStyle/>
        <a:p>
          <a:endParaRPr lang="en-US"/>
        </a:p>
      </dgm:t>
    </dgm:pt>
    <dgm:pt modelId="{F63CCF57-28D1-4FB6-B0C0-54C969FE1708}" type="sibTrans" cxnId="{0D646FD5-85D7-4679-BCCC-94393A31334A}">
      <dgm:prSet/>
      <dgm:spPr/>
      <dgm:t>
        <a:bodyPr/>
        <a:lstStyle/>
        <a:p>
          <a:endParaRPr lang="en-US"/>
        </a:p>
      </dgm:t>
    </dgm:pt>
    <dgm:pt modelId="{EA6840BB-9CF3-4D93-90B3-A68A318D11FA}">
      <dgm:prSet/>
      <dgm:spPr/>
      <dgm:t>
        <a:bodyPr/>
        <a:lstStyle/>
        <a:p>
          <a:r>
            <a:rPr lang="en-US" dirty="0"/>
            <a:t>1,460 Volunteer 6-hour ambulance shifts a year</a:t>
          </a:r>
        </a:p>
      </dgm:t>
    </dgm:pt>
    <dgm:pt modelId="{1E7CF8BA-0DF7-4AB0-89B6-D347FBBA3C07}" type="parTrans" cxnId="{A71B61BB-B238-4DA2-B9F3-01AA8533071E}">
      <dgm:prSet/>
      <dgm:spPr/>
      <dgm:t>
        <a:bodyPr/>
        <a:lstStyle/>
        <a:p>
          <a:endParaRPr lang="en-US"/>
        </a:p>
      </dgm:t>
    </dgm:pt>
    <dgm:pt modelId="{8993BB16-8F4A-412B-8100-1D61A2FC7002}" type="sibTrans" cxnId="{A71B61BB-B238-4DA2-B9F3-01AA8533071E}">
      <dgm:prSet/>
      <dgm:spPr/>
      <dgm:t>
        <a:bodyPr/>
        <a:lstStyle/>
        <a:p>
          <a:endParaRPr lang="en-US"/>
        </a:p>
      </dgm:t>
    </dgm:pt>
    <dgm:pt modelId="{456B2940-2A3E-4F77-9FD9-C5B8F3059217}">
      <dgm:prSet/>
      <dgm:spPr/>
      <dgm:t>
        <a:bodyPr/>
        <a:lstStyle/>
        <a:p>
          <a:r>
            <a:rPr lang="en-US" dirty="0"/>
            <a:t>799 6-hour shifts covered by volunteers (626 shifts in 2022)</a:t>
          </a:r>
        </a:p>
      </dgm:t>
    </dgm:pt>
    <dgm:pt modelId="{3F5DEC6B-DDEC-40AE-B734-8BEBDAD33005}" type="parTrans" cxnId="{29B13D81-AB67-453A-A3EB-B730BC1420F0}">
      <dgm:prSet/>
      <dgm:spPr/>
      <dgm:t>
        <a:bodyPr/>
        <a:lstStyle/>
        <a:p>
          <a:endParaRPr lang="en-US"/>
        </a:p>
      </dgm:t>
    </dgm:pt>
    <dgm:pt modelId="{3FDC2E73-E87F-49DC-A056-D810F28CA989}" type="sibTrans" cxnId="{29B13D81-AB67-453A-A3EB-B730BC1420F0}">
      <dgm:prSet/>
      <dgm:spPr/>
      <dgm:t>
        <a:bodyPr/>
        <a:lstStyle/>
        <a:p>
          <a:endParaRPr lang="en-US"/>
        </a:p>
      </dgm:t>
    </dgm:pt>
    <dgm:pt modelId="{87078034-499D-44C7-A474-B26F30FA145A}">
      <dgm:prSet/>
      <dgm:spPr/>
      <dgm:t>
        <a:bodyPr/>
        <a:lstStyle/>
        <a:p>
          <a:r>
            <a:rPr lang="en-US" dirty="0"/>
            <a:t>Creation of 3 career officer positions</a:t>
          </a:r>
        </a:p>
      </dgm:t>
    </dgm:pt>
    <dgm:pt modelId="{05C08A76-9923-4F74-9A28-8B6523D65C39}" type="parTrans" cxnId="{4B27BC66-92AA-4F11-B640-7BAA1DE77A63}">
      <dgm:prSet/>
      <dgm:spPr/>
      <dgm:t>
        <a:bodyPr/>
        <a:lstStyle/>
        <a:p>
          <a:endParaRPr lang="en-US"/>
        </a:p>
      </dgm:t>
    </dgm:pt>
    <dgm:pt modelId="{E06A38C5-D6FE-4801-B1F3-8877CCCA682E}" type="sibTrans" cxnId="{4B27BC66-92AA-4F11-B640-7BAA1DE77A63}">
      <dgm:prSet/>
      <dgm:spPr/>
      <dgm:t>
        <a:bodyPr/>
        <a:lstStyle/>
        <a:p>
          <a:endParaRPr lang="en-US"/>
        </a:p>
      </dgm:t>
    </dgm:pt>
    <dgm:pt modelId="{B170C03E-DC8E-4762-8754-F27A7D4C558D}">
      <dgm:prSet/>
      <dgm:spPr/>
      <dgm:t>
        <a:bodyPr/>
        <a:lstStyle/>
        <a:p>
          <a:r>
            <a:rPr lang="en-US" dirty="0"/>
            <a:t>Improper allocation for the 24-hour work weeks in the 24/72 hour shift rotation</a:t>
          </a:r>
        </a:p>
      </dgm:t>
    </dgm:pt>
    <dgm:pt modelId="{9D5E360E-0AE8-4AEF-8CAE-BAC507A484E2}" type="parTrans" cxnId="{DEDC4856-1927-4C60-84A9-1DB6C846B9C3}">
      <dgm:prSet/>
      <dgm:spPr/>
      <dgm:t>
        <a:bodyPr/>
        <a:lstStyle/>
        <a:p>
          <a:endParaRPr lang="en-US"/>
        </a:p>
      </dgm:t>
    </dgm:pt>
    <dgm:pt modelId="{CA7B9E36-BC40-4A8B-BF8A-943F7830BE6E}" type="sibTrans" cxnId="{DEDC4856-1927-4C60-84A9-1DB6C846B9C3}">
      <dgm:prSet/>
      <dgm:spPr/>
      <dgm:t>
        <a:bodyPr/>
        <a:lstStyle/>
        <a:p>
          <a:endParaRPr lang="en-US"/>
        </a:p>
      </dgm:t>
    </dgm:pt>
    <dgm:pt modelId="{23F06E8E-54C9-4718-9B8E-92D03FCE2F98}">
      <dgm:prSet/>
      <dgm:spPr/>
      <dgm:t>
        <a:bodyPr/>
        <a:lstStyle/>
        <a:p>
          <a:r>
            <a:rPr lang="en-US" dirty="0"/>
            <a:t>Increase of $129,810</a:t>
          </a:r>
        </a:p>
      </dgm:t>
    </dgm:pt>
    <dgm:pt modelId="{947A9020-65DD-474F-8EF7-D422F84EECA9}" type="parTrans" cxnId="{ED8A518A-4056-46C4-94E6-3C2933CD84CC}">
      <dgm:prSet/>
      <dgm:spPr/>
      <dgm:t>
        <a:bodyPr/>
        <a:lstStyle/>
        <a:p>
          <a:endParaRPr lang="en-US"/>
        </a:p>
      </dgm:t>
    </dgm:pt>
    <dgm:pt modelId="{30F6D661-7DC3-4A77-ADE2-9BA063B4A726}" type="sibTrans" cxnId="{ED8A518A-4056-46C4-94E6-3C2933CD84CC}">
      <dgm:prSet/>
      <dgm:spPr/>
      <dgm:t>
        <a:bodyPr/>
        <a:lstStyle/>
        <a:p>
          <a:endParaRPr lang="en-US"/>
        </a:p>
      </dgm:t>
    </dgm:pt>
    <dgm:pt modelId="{EBC07BB8-605F-48A3-B317-48B41404682E}" type="pres">
      <dgm:prSet presAssocID="{8A9BAF98-CCA4-45B7-AD72-787FA03AAA3B}" presName="linear" presStyleCnt="0">
        <dgm:presLayoutVars>
          <dgm:dir/>
          <dgm:animLvl val="lvl"/>
          <dgm:resizeHandles val="exact"/>
        </dgm:presLayoutVars>
      </dgm:prSet>
      <dgm:spPr/>
    </dgm:pt>
    <dgm:pt modelId="{2A41BEA5-F84F-4B8A-9B7E-4BA1256DFD2C}" type="pres">
      <dgm:prSet presAssocID="{BFBB25FD-CF26-4295-8902-15D01FC22ADE}" presName="parentLin" presStyleCnt="0"/>
      <dgm:spPr/>
    </dgm:pt>
    <dgm:pt modelId="{C2941E00-7AF2-4010-9AE1-703D3103F5A1}" type="pres">
      <dgm:prSet presAssocID="{BFBB25FD-CF26-4295-8902-15D01FC22ADE}" presName="parentLeftMargin" presStyleLbl="node1" presStyleIdx="0" presStyleCnt="3"/>
      <dgm:spPr/>
    </dgm:pt>
    <dgm:pt modelId="{2745DE68-D800-4585-B280-4D96398E0C62}" type="pres">
      <dgm:prSet presAssocID="{BFBB25FD-CF26-4295-8902-15D01FC22ADE}" presName="parentText" presStyleLbl="node1" presStyleIdx="0" presStyleCnt="3" custLinFactNeighborX="1775" custLinFactNeighborY="3719">
        <dgm:presLayoutVars>
          <dgm:chMax val="0"/>
          <dgm:bulletEnabled val="1"/>
        </dgm:presLayoutVars>
      </dgm:prSet>
      <dgm:spPr/>
    </dgm:pt>
    <dgm:pt modelId="{0B806E8B-C7AF-4A5E-B523-AC3789CB3D6A}" type="pres">
      <dgm:prSet presAssocID="{BFBB25FD-CF26-4295-8902-15D01FC22ADE}" presName="negativeSpace" presStyleCnt="0"/>
      <dgm:spPr/>
    </dgm:pt>
    <dgm:pt modelId="{578402E4-AD5D-4D4C-A147-3AFF2D4C0E8B}" type="pres">
      <dgm:prSet presAssocID="{BFBB25FD-CF26-4295-8902-15D01FC22ADE}" presName="childText" presStyleLbl="conFgAcc1" presStyleIdx="0" presStyleCnt="3">
        <dgm:presLayoutVars>
          <dgm:bulletEnabled val="1"/>
        </dgm:presLayoutVars>
      </dgm:prSet>
      <dgm:spPr/>
    </dgm:pt>
    <dgm:pt modelId="{207E2A7A-CD8F-4D63-A2EC-756A38DA8850}" type="pres">
      <dgm:prSet presAssocID="{5FCA1470-3564-42F8-BACE-E4583B011090}" presName="spaceBetweenRectangles" presStyleCnt="0"/>
      <dgm:spPr/>
    </dgm:pt>
    <dgm:pt modelId="{5E323EBA-33C1-4326-AC66-C1312FEAF845}" type="pres">
      <dgm:prSet presAssocID="{5BFADCA7-8542-4D64-8BDA-23162205D178}" presName="parentLin" presStyleCnt="0"/>
      <dgm:spPr/>
    </dgm:pt>
    <dgm:pt modelId="{DF4DD684-98A2-4184-A35E-C4203BF43D1A}" type="pres">
      <dgm:prSet presAssocID="{5BFADCA7-8542-4D64-8BDA-23162205D178}" presName="parentLeftMargin" presStyleLbl="node1" presStyleIdx="0" presStyleCnt="3"/>
      <dgm:spPr/>
    </dgm:pt>
    <dgm:pt modelId="{DBAC6EB0-AF3E-452B-BCA6-F0BC091E5FDE}" type="pres">
      <dgm:prSet presAssocID="{5BFADCA7-8542-4D64-8BDA-23162205D178}" presName="parentText" presStyleLbl="node1" presStyleIdx="1" presStyleCnt="3" custLinFactNeighborY="-5007">
        <dgm:presLayoutVars>
          <dgm:chMax val="0"/>
          <dgm:bulletEnabled val="1"/>
        </dgm:presLayoutVars>
      </dgm:prSet>
      <dgm:spPr/>
    </dgm:pt>
    <dgm:pt modelId="{80A5F0F4-094C-4740-BCA2-AEB8EF9EF71B}" type="pres">
      <dgm:prSet presAssocID="{5BFADCA7-8542-4D64-8BDA-23162205D178}" presName="negativeSpace" presStyleCnt="0"/>
      <dgm:spPr/>
    </dgm:pt>
    <dgm:pt modelId="{E3FF38CB-EC60-4948-B783-81FD05B4C6FB}" type="pres">
      <dgm:prSet presAssocID="{5BFADCA7-8542-4D64-8BDA-23162205D178}" presName="childText" presStyleLbl="conFgAcc1" presStyleIdx="1" presStyleCnt="3" custLinFactNeighborY="-53970">
        <dgm:presLayoutVars>
          <dgm:bulletEnabled val="1"/>
        </dgm:presLayoutVars>
      </dgm:prSet>
      <dgm:spPr/>
    </dgm:pt>
    <dgm:pt modelId="{16ADCF5B-686B-4006-8A36-E876FB375A08}" type="pres">
      <dgm:prSet presAssocID="{1C0568C7-9B8F-49AB-ACA1-1C3C2A66FC79}" presName="spaceBetweenRectangles" presStyleCnt="0"/>
      <dgm:spPr/>
    </dgm:pt>
    <dgm:pt modelId="{40256B68-A52A-4B0A-B059-21995BF80A50}" type="pres">
      <dgm:prSet presAssocID="{70374C85-1807-441B-96C0-D9D2BD878C90}" presName="parentLin" presStyleCnt="0"/>
      <dgm:spPr/>
    </dgm:pt>
    <dgm:pt modelId="{29D6F8AD-B0BC-4099-BCD1-3E5E65C5AA78}" type="pres">
      <dgm:prSet presAssocID="{70374C85-1807-441B-96C0-D9D2BD878C90}" presName="parentLeftMargin" presStyleLbl="node1" presStyleIdx="1" presStyleCnt="3"/>
      <dgm:spPr/>
    </dgm:pt>
    <dgm:pt modelId="{5AE61A5E-2D6E-40D7-85FA-346A00FD6475}" type="pres">
      <dgm:prSet presAssocID="{70374C85-1807-441B-96C0-D9D2BD878C90}" presName="parentText" presStyleLbl="node1" presStyleIdx="2" presStyleCnt="3">
        <dgm:presLayoutVars>
          <dgm:chMax val="0"/>
          <dgm:bulletEnabled val="1"/>
        </dgm:presLayoutVars>
      </dgm:prSet>
      <dgm:spPr/>
    </dgm:pt>
    <dgm:pt modelId="{0C696FE7-A0B6-4624-B835-B07501577FFC}" type="pres">
      <dgm:prSet presAssocID="{70374C85-1807-441B-96C0-D9D2BD878C90}" presName="negativeSpace" presStyleCnt="0"/>
      <dgm:spPr/>
    </dgm:pt>
    <dgm:pt modelId="{04DDBE21-F6C3-4CA8-A23C-3DF743301ECF}" type="pres">
      <dgm:prSet presAssocID="{70374C85-1807-441B-96C0-D9D2BD878C90}" presName="childText" presStyleLbl="conFgAcc1" presStyleIdx="2" presStyleCnt="3">
        <dgm:presLayoutVars>
          <dgm:bulletEnabled val="1"/>
        </dgm:presLayoutVars>
      </dgm:prSet>
      <dgm:spPr/>
    </dgm:pt>
  </dgm:ptLst>
  <dgm:cxnLst>
    <dgm:cxn modelId="{10258F1C-24BD-4CE3-A3DE-A47966934C9F}" type="presOf" srcId="{70374C85-1807-441B-96C0-D9D2BD878C90}" destId="{5AE61A5E-2D6E-40D7-85FA-346A00FD6475}" srcOrd="1" destOrd="0" presId="urn:microsoft.com/office/officeart/2005/8/layout/list1"/>
    <dgm:cxn modelId="{6E884522-3E3E-4FFB-9A5A-2A1B8B3C99D7}" type="presOf" srcId="{A0B4A0C3-99D9-4076-BC75-79E801EE26DA}" destId="{E3FF38CB-EC60-4948-B783-81FD05B4C6FB}" srcOrd="0" destOrd="0" presId="urn:microsoft.com/office/officeart/2005/8/layout/list1"/>
    <dgm:cxn modelId="{F95E6325-557A-4E37-ADAC-815D0B0949C6}" srcId="{8A9BAF98-CCA4-45B7-AD72-787FA03AAA3B}" destId="{BFBB25FD-CF26-4295-8902-15D01FC22ADE}" srcOrd="0" destOrd="0" parTransId="{4A8B261B-DDE8-4AEC-8FE3-D576EF67AF57}" sibTransId="{5FCA1470-3564-42F8-BACE-E4583B011090}"/>
    <dgm:cxn modelId="{27BD9E3F-DA65-4BCD-8C33-180ABF67D867}" type="presOf" srcId="{70374C85-1807-441B-96C0-D9D2BD878C90}" destId="{29D6F8AD-B0BC-4099-BCD1-3E5E65C5AA78}" srcOrd="0" destOrd="0" presId="urn:microsoft.com/office/officeart/2005/8/layout/list1"/>
    <dgm:cxn modelId="{895BC643-FDCD-4F90-BA5D-3B0DECF02D1E}" type="presOf" srcId="{E347AC40-ACF4-4C91-9A38-054C87109015}" destId="{04DDBE21-F6C3-4CA8-A23C-3DF743301ECF}" srcOrd="0" destOrd="1" presId="urn:microsoft.com/office/officeart/2005/8/layout/list1"/>
    <dgm:cxn modelId="{4B27BC66-92AA-4F11-B640-7BAA1DE77A63}" srcId="{5BFADCA7-8542-4D64-8BDA-23162205D178}" destId="{87078034-499D-44C7-A474-B26F30FA145A}" srcOrd="1" destOrd="0" parTransId="{05C08A76-9923-4F74-9A28-8B6523D65C39}" sibTransId="{E06A38C5-D6FE-4801-B1F3-8877CCCA682E}"/>
    <dgm:cxn modelId="{65D5624A-F9BB-4128-8EA6-31C56D1858C7}" srcId="{5BFADCA7-8542-4D64-8BDA-23162205D178}" destId="{A0B4A0C3-99D9-4076-BC75-79E801EE26DA}" srcOrd="0" destOrd="0" parTransId="{7C4AF3EC-C11D-4C5E-BD55-5B8596797AF0}" sibTransId="{04A0B84A-D0E7-45A0-BA2F-8CD637094C68}"/>
    <dgm:cxn modelId="{723FF14D-4A7B-4F64-88A7-2DDFFFB026C6}" type="presOf" srcId="{87078034-499D-44C7-A474-B26F30FA145A}" destId="{E3FF38CB-EC60-4948-B783-81FD05B4C6FB}" srcOrd="0" destOrd="1" presId="urn:microsoft.com/office/officeart/2005/8/layout/list1"/>
    <dgm:cxn modelId="{5222B451-3AAE-4DC2-AD93-AA61B1782125}" type="presOf" srcId="{8A9BAF98-CCA4-45B7-AD72-787FA03AAA3B}" destId="{EBC07BB8-605F-48A3-B317-48B41404682E}" srcOrd="0" destOrd="0" presId="urn:microsoft.com/office/officeart/2005/8/layout/list1"/>
    <dgm:cxn modelId="{46AD3973-39C7-4CFF-8886-2F8595CC9D15}" type="presOf" srcId="{BFBB25FD-CF26-4295-8902-15D01FC22ADE}" destId="{C2941E00-7AF2-4010-9AE1-703D3103F5A1}" srcOrd="0" destOrd="0" presId="urn:microsoft.com/office/officeart/2005/8/layout/list1"/>
    <dgm:cxn modelId="{DEDC4856-1927-4C60-84A9-1DB6C846B9C3}" srcId="{5BFADCA7-8542-4D64-8BDA-23162205D178}" destId="{B170C03E-DC8E-4762-8754-F27A7D4C558D}" srcOrd="3" destOrd="0" parTransId="{9D5E360E-0AE8-4AEF-8CAE-BAC507A484E2}" sibTransId="{CA7B9E36-BC40-4A8B-BF8A-943F7830BE6E}"/>
    <dgm:cxn modelId="{67264858-0482-4A5B-B49A-852885B52592}" type="presOf" srcId="{5BFADCA7-8542-4D64-8BDA-23162205D178}" destId="{DBAC6EB0-AF3E-452B-BCA6-F0BC091E5FDE}" srcOrd="1" destOrd="0" presId="urn:microsoft.com/office/officeart/2005/8/layout/list1"/>
    <dgm:cxn modelId="{29B13D81-AB67-453A-A3EB-B730BC1420F0}" srcId="{E347AC40-ACF4-4C91-9A38-054C87109015}" destId="{456B2940-2A3E-4F77-9FD9-C5B8F3059217}" srcOrd="1" destOrd="0" parTransId="{3F5DEC6B-DDEC-40AE-B734-8BEBDAD33005}" sibTransId="{3FDC2E73-E87F-49DC-A056-D810F28CA989}"/>
    <dgm:cxn modelId="{9643C785-2983-4A6A-95B0-0347C2428CF3}" type="presOf" srcId="{456B2940-2A3E-4F77-9FD9-C5B8F3059217}" destId="{04DDBE21-F6C3-4CA8-A23C-3DF743301ECF}" srcOrd="0" destOrd="3" presId="urn:microsoft.com/office/officeart/2005/8/layout/list1"/>
    <dgm:cxn modelId="{ED8A518A-4056-46C4-94E6-3C2933CD84CC}" srcId="{5BFADCA7-8542-4D64-8BDA-23162205D178}" destId="{23F06E8E-54C9-4718-9B8E-92D03FCE2F98}" srcOrd="4" destOrd="0" parTransId="{947A9020-65DD-474F-8EF7-D422F84EECA9}" sibTransId="{30F6D661-7DC3-4A77-ADE2-9BA063B4A726}"/>
    <dgm:cxn modelId="{4AF4F894-4952-422F-A364-51D4058ADFFD}" type="presOf" srcId="{4590196B-8570-4016-B2D8-06CE45CAB263}" destId="{04DDBE21-F6C3-4CA8-A23C-3DF743301ECF}" srcOrd="0" destOrd="0" presId="urn:microsoft.com/office/officeart/2005/8/layout/list1"/>
    <dgm:cxn modelId="{AF2740A4-37A0-47EF-B192-F200B1245D2B}" type="presOf" srcId="{BFBB25FD-CF26-4295-8902-15D01FC22ADE}" destId="{2745DE68-D800-4585-B280-4D96398E0C62}" srcOrd="1" destOrd="0" presId="urn:microsoft.com/office/officeart/2005/8/layout/list1"/>
    <dgm:cxn modelId="{5EFE8BB2-FA83-46BD-AB9D-83387FFBB620}" srcId="{8A9BAF98-CCA4-45B7-AD72-787FA03AAA3B}" destId="{5BFADCA7-8542-4D64-8BDA-23162205D178}" srcOrd="1" destOrd="0" parTransId="{87761B6D-627E-4C82-B3D4-35F536F3FF51}" sibTransId="{1C0568C7-9B8F-49AB-ACA1-1C3C2A66FC79}"/>
    <dgm:cxn modelId="{206956B6-6F58-4AB9-B31E-757BE64DD9AC}" type="presOf" srcId="{B170C03E-DC8E-4762-8754-F27A7D4C558D}" destId="{E3FF38CB-EC60-4948-B783-81FD05B4C6FB}" srcOrd="0" destOrd="3" presId="urn:microsoft.com/office/officeart/2005/8/layout/list1"/>
    <dgm:cxn modelId="{85CD08B8-5172-4158-9619-3080FE87C213}" type="presOf" srcId="{23F06E8E-54C9-4718-9B8E-92D03FCE2F98}" destId="{E3FF38CB-EC60-4948-B783-81FD05B4C6FB}" srcOrd="0" destOrd="4" presId="urn:microsoft.com/office/officeart/2005/8/layout/list1"/>
    <dgm:cxn modelId="{A71B61BB-B238-4DA2-B9F3-01AA8533071E}" srcId="{E347AC40-ACF4-4C91-9A38-054C87109015}" destId="{EA6840BB-9CF3-4D93-90B3-A68A318D11FA}" srcOrd="0" destOrd="0" parTransId="{1E7CF8BA-0DF7-4AB0-89B6-D347FBBA3C07}" sibTransId="{8993BB16-8F4A-412B-8100-1D61A2FC7002}"/>
    <dgm:cxn modelId="{18BA0EBF-1DDC-461B-B298-92DDE52CB5A7}" srcId="{8A9BAF98-CCA4-45B7-AD72-787FA03AAA3B}" destId="{70374C85-1807-441B-96C0-D9D2BD878C90}" srcOrd="2" destOrd="0" parTransId="{19831531-E304-456B-B422-D2ECED8F94E3}" sibTransId="{E8E13213-8C4D-4545-8E17-545CAC915D4F}"/>
    <dgm:cxn modelId="{472EA0CF-C86C-49E0-A457-02A8345042C2}" srcId="{70374C85-1807-441B-96C0-D9D2BD878C90}" destId="{4590196B-8570-4016-B2D8-06CE45CAB263}" srcOrd="0" destOrd="0" parTransId="{C8AB2AEB-A40E-48D2-98CE-CBEC7B1AC7DF}" sibTransId="{01DD5ACF-787E-4ECC-B5D6-08B4236DC669}"/>
    <dgm:cxn modelId="{7727B7D4-1F77-445E-BCBF-32EA93264459}" srcId="{5BFADCA7-8542-4D64-8BDA-23162205D178}" destId="{96393FBF-7308-471E-8E3D-05F951F8831D}" srcOrd="2" destOrd="0" parTransId="{3B964F85-63E3-434E-80C0-B8053CF6FEE7}" sibTransId="{2FE219DF-A3A4-497B-A926-23581CBD296B}"/>
    <dgm:cxn modelId="{0D646FD5-85D7-4679-BCCC-94393A31334A}" srcId="{70374C85-1807-441B-96C0-D9D2BD878C90}" destId="{E347AC40-ACF4-4C91-9A38-054C87109015}" srcOrd="1" destOrd="0" parTransId="{BDC5C695-0475-4703-B591-26647D4D75A9}" sibTransId="{F63CCF57-28D1-4FB6-B0C0-54C969FE1708}"/>
    <dgm:cxn modelId="{64E51DDE-6D9D-411A-A380-D81036F68C6B}" type="presOf" srcId="{5BFADCA7-8542-4D64-8BDA-23162205D178}" destId="{DF4DD684-98A2-4184-A35E-C4203BF43D1A}" srcOrd="0" destOrd="0" presId="urn:microsoft.com/office/officeart/2005/8/layout/list1"/>
    <dgm:cxn modelId="{D9924BEC-670A-4482-9ABC-14C8896CBE81}" type="presOf" srcId="{96393FBF-7308-471E-8E3D-05F951F8831D}" destId="{E3FF38CB-EC60-4948-B783-81FD05B4C6FB}" srcOrd="0" destOrd="2" presId="urn:microsoft.com/office/officeart/2005/8/layout/list1"/>
    <dgm:cxn modelId="{EECD56F4-4740-4FFD-A167-A97CD0AE42D0}" type="presOf" srcId="{EA6840BB-9CF3-4D93-90B3-A68A318D11FA}" destId="{04DDBE21-F6C3-4CA8-A23C-3DF743301ECF}" srcOrd="0" destOrd="2" presId="urn:microsoft.com/office/officeart/2005/8/layout/list1"/>
    <dgm:cxn modelId="{6E9FCAD7-1171-4087-AAF3-5543652DB8AF}" type="presParOf" srcId="{EBC07BB8-605F-48A3-B317-48B41404682E}" destId="{2A41BEA5-F84F-4B8A-9B7E-4BA1256DFD2C}" srcOrd="0" destOrd="0" presId="urn:microsoft.com/office/officeart/2005/8/layout/list1"/>
    <dgm:cxn modelId="{43951654-3056-4FDD-B437-A653E72B6BD1}" type="presParOf" srcId="{2A41BEA5-F84F-4B8A-9B7E-4BA1256DFD2C}" destId="{C2941E00-7AF2-4010-9AE1-703D3103F5A1}" srcOrd="0" destOrd="0" presId="urn:microsoft.com/office/officeart/2005/8/layout/list1"/>
    <dgm:cxn modelId="{AD9A1427-4E91-4641-B94D-CEFBFB3BBFA8}" type="presParOf" srcId="{2A41BEA5-F84F-4B8A-9B7E-4BA1256DFD2C}" destId="{2745DE68-D800-4585-B280-4D96398E0C62}" srcOrd="1" destOrd="0" presId="urn:microsoft.com/office/officeart/2005/8/layout/list1"/>
    <dgm:cxn modelId="{CCA53E3B-49F6-4E1D-8EB9-B3BACC8C8E77}" type="presParOf" srcId="{EBC07BB8-605F-48A3-B317-48B41404682E}" destId="{0B806E8B-C7AF-4A5E-B523-AC3789CB3D6A}" srcOrd="1" destOrd="0" presId="urn:microsoft.com/office/officeart/2005/8/layout/list1"/>
    <dgm:cxn modelId="{A2CA32DE-90E6-44EE-B9F1-D3CA88B1329B}" type="presParOf" srcId="{EBC07BB8-605F-48A3-B317-48B41404682E}" destId="{578402E4-AD5D-4D4C-A147-3AFF2D4C0E8B}" srcOrd="2" destOrd="0" presId="urn:microsoft.com/office/officeart/2005/8/layout/list1"/>
    <dgm:cxn modelId="{4B9C052C-E70C-47EB-9A6B-BA5528688E6F}" type="presParOf" srcId="{EBC07BB8-605F-48A3-B317-48B41404682E}" destId="{207E2A7A-CD8F-4D63-A2EC-756A38DA8850}" srcOrd="3" destOrd="0" presId="urn:microsoft.com/office/officeart/2005/8/layout/list1"/>
    <dgm:cxn modelId="{2A10B6C4-13E4-49A1-A324-78D7F2247B8F}" type="presParOf" srcId="{EBC07BB8-605F-48A3-B317-48B41404682E}" destId="{5E323EBA-33C1-4326-AC66-C1312FEAF845}" srcOrd="4" destOrd="0" presId="urn:microsoft.com/office/officeart/2005/8/layout/list1"/>
    <dgm:cxn modelId="{168210D8-91D6-4981-A06D-3F3EC9ADB0C7}" type="presParOf" srcId="{5E323EBA-33C1-4326-AC66-C1312FEAF845}" destId="{DF4DD684-98A2-4184-A35E-C4203BF43D1A}" srcOrd="0" destOrd="0" presId="urn:microsoft.com/office/officeart/2005/8/layout/list1"/>
    <dgm:cxn modelId="{AEBE2D0E-C2A7-4AA4-BBFF-4B7CE530192F}" type="presParOf" srcId="{5E323EBA-33C1-4326-AC66-C1312FEAF845}" destId="{DBAC6EB0-AF3E-452B-BCA6-F0BC091E5FDE}" srcOrd="1" destOrd="0" presId="urn:microsoft.com/office/officeart/2005/8/layout/list1"/>
    <dgm:cxn modelId="{A34B0E2D-81AA-4FAA-90E0-3DC8289B695D}" type="presParOf" srcId="{EBC07BB8-605F-48A3-B317-48B41404682E}" destId="{80A5F0F4-094C-4740-BCA2-AEB8EF9EF71B}" srcOrd="5" destOrd="0" presId="urn:microsoft.com/office/officeart/2005/8/layout/list1"/>
    <dgm:cxn modelId="{7D7E8217-E4DD-4FE7-9625-489736F3FB49}" type="presParOf" srcId="{EBC07BB8-605F-48A3-B317-48B41404682E}" destId="{E3FF38CB-EC60-4948-B783-81FD05B4C6FB}" srcOrd="6" destOrd="0" presId="urn:microsoft.com/office/officeart/2005/8/layout/list1"/>
    <dgm:cxn modelId="{6E7EA767-2E0C-4293-94D1-74DF7DE0D1E0}" type="presParOf" srcId="{EBC07BB8-605F-48A3-B317-48B41404682E}" destId="{16ADCF5B-686B-4006-8A36-E876FB375A08}" srcOrd="7" destOrd="0" presId="urn:microsoft.com/office/officeart/2005/8/layout/list1"/>
    <dgm:cxn modelId="{0E61942D-11CE-495E-8C99-DFEF15E676C3}" type="presParOf" srcId="{EBC07BB8-605F-48A3-B317-48B41404682E}" destId="{40256B68-A52A-4B0A-B059-21995BF80A50}" srcOrd="8" destOrd="0" presId="urn:microsoft.com/office/officeart/2005/8/layout/list1"/>
    <dgm:cxn modelId="{FF954600-7EE6-4656-AE0F-5E16D05F4FBB}" type="presParOf" srcId="{40256B68-A52A-4B0A-B059-21995BF80A50}" destId="{29D6F8AD-B0BC-4099-BCD1-3E5E65C5AA78}" srcOrd="0" destOrd="0" presId="urn:microsoft.com/office/officeart/2005/8/layout/list1"/>
    <dgm:cxn modelId="{A53C52F3-9419-41C9-A8FE-48049627DB49}" type="presParOf" srcId="{40256B68-A52A-4B0A-B059-21995BF80A50}" destId="{5AE61A5E-2D6E-40D7-85FA-346A00FD6475}" srcOrd="1" destOrd="0" presId="urn:microsoft.com/office/officeart/2005/8/layout/list1"/>
    <dgm:cxn modelId="{49ED5BF7-0E5E-4757-99EE-95F4B27A8311}" type="presParOf" srcId="{EBC07BB8-605F-48A3-B317-48B41404682E}" destId="{0C696FE7-A0B6-4624-B835-B07501577FFC}" srcOrd="9" destOrd="0" presId="urn:microsoft.com/office/officeart/2005/8/layout/list1"/>
    <dgm:cxn modelId="{8AE33BC8-EFD8-4924-BEE4-C42CA363B870}" type="presParOf" srcId="{EBC07BB8-605F-48A3-B317-48B41404682E}" destId="{04DDBE21-F6C3-4CA8-A23C-3DF743301EC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132CF7-9FED-4764-A686-3807F5E0302C}"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511C9C67-7404-496F-A668-D93A3920158C}">
      <dgm:prSet custT="1"/>
      <dgm:spPr/>
      <dgm:t>
        <a:bodyPr/>
        <a:lstStyle/>
        <a:p>
          <a:r>
            <a:rPr lang="en-US" sz="2000" dirty="0"/>
            <a:t>Gear</a:t>
          </a:r>
        </a:p>
      </dgm:t>
    </dgm:pt>
    <dgm:pt modelId="{FC2A123A-AB9E-429A-A018-4E5023F07571}" type="parTrans" cxnId="{61C94D33-119B-4FDC-9169-3F47FFBF4EA9}">
      <dgm:prSet/>
      <dgm:spPr/>
      <dgm:t>
        <a:bodyPr/>
        <a:lstStyle/>
        <a:p>
          <a:endParaRPr lang="en-US"/>
        </a:p>
      </dgm:t>
    </dgm:pt>
    <dgm:pt modelId="{72903692-9997-4FF7-A0CA-39C2B719F7B0}" type="sibTrans" cxnId="{61C94D33-119B-4FDC-9169-3F47FFBF4EA9}">
      <dgm:prSet/>
      <dgm:spPr/>
      <dgm:t>
        <a:bodyPr/>
        <a:lstStyle/>
        <a:p>
          <a:endParaRPr lang="en-US"/>
        </a:p>
      </dgm:t>
    </dgm:pt>
    <dgm:pt modelId="{16570437-5CAF-468C-B306-F6B14C279749}">
      <dgm:prSet/>
      <dgm:spPr/>
      <dgm:t>
        <a:bodyPr/>
        <a:lstStyle/>
        <a:p>
          <a:r>
            <a:rPr lang="en-US" dirty="0"/>
            <a:t>Reduced by 1 set of gear to accommodate vendor increases</a:t>
          </a:r>
        </a:p>
      </dgm:t>
    </dgm:pt>
    <dgm:pt modelId="{497AE7D5-7980-4C9A-8C73-8535BA883933}" type="parTrans" cxnId="{5F9D61F5-D056-48B5-B004-5BC3B1A70C3B}">
      <dgm:prSet/>
      <dgm:spPr/>
      <dgm:t>
        <a:bodyPr/>
        <a:lstStyle/>
        <a:p>
          <a:endParaRPr lang="en-US"/>
        </a:p>
      </dgm:t>
    </dgm:pt>
    <dgm:pt modelId="{1B822574-09FC-48C7-8850-9DDD8BAD7BE9}" type="sibTrans" cxnId="{5F9D61F5-D056-48B5-B004-5BC3B1A70C3B}">
      <dgm:prSet/>
      <dgm:spPr/>
      <dgm:t>
        <a:bodyPr/>
        <a:lstStyle/>
        <a:p>
          <a:endParaRPr lang="en-US"/>
        </a:p>
      </dgm:t>
    </dgm:pt>
    <dgm:pt modelId="{15F1B2E3-7414-4171-BEA7-F45006896A02}">
      <dgm:prSet custT="1"/>
      <dgm:spPr/>
      <dgm:t>
        <a:bodyPr/>
        <a:lstStyle/>
        <a:p>
          <a:r>
            <a:rPr lang="en-US" sz="2000" dirty="0"/>
            <a:t>Professional Services (</a:t>
          </a:r>
          <a:r>
            <a:rPr lang="en-US" sz="2000" dirty="0" err="1"/>
            <a:t>Comstar</a:t>
          </a:r>
          <a:r>
            <a:rPr lang="en-US" sz="2000" dirty="0"/>
            <a:t> – Ambulance Billing)</a:t>
          </a:r>
        </a:p>
      </dgm:t>
    </dgm:pt>
    <dgm:pt modelId="{0DA71042-FC5D-47DA-8570-6552D2000427}" type="parTrans" cxnId="{BB934DDF-88A3-4E85-ADD3-1EDAC2F66356}">
      <dgm:prSet/>
      <dgm:spPr/>
      <dgm:t>
        <a:bodyPr/>
        <a:lstStyle/>
        <a:p>
          <a:endParaRPr lang="en-US"/>
        </a:p>
      </dgm:t>
    </dgm:pt>
    <dgm:pt modelId="{E74061BE-2798-4165-A4AC-6F00AAF2F817}" type="sibTrans" cxnId="{BB934DDF-88A3-4E85-ADD3-1EDAC2F66356}">
      <dgm:prSet/>
      <dgm:spPr/>
      <dgm:t>
        <a:bodyPr/>
        <a:lstStyle/>
        <a:p>
          <a:endParaRPr lang="en-US"/>
        </a:p>
      </dgm:t>
    </dgm:pt>
    <dgm:pt modelId="{3380F103-A106-4233-8424-6EE23C176EA0}">
      <dgm:prSet/>
      <dgm:spPr/>
      <dgm:t>
        <a:bodyPr/>
        <a:lstStyle/>
        <a:p>
          <a:r>
            <a:rPr lang="en-US" dirty="0"/>
            <a:t>Ambulance revenue drives this line item, Cost for processing Ambulance billing</a:t>
          </a:r>
        </a:p>
      </dgm:t>
    </dgm:pt>
    <dgm:pt modelId="{6A1D29BE-16D2-4549-BAD7-4AF0B5308639}" type="parTrans" cxnId="{FC3214CB-7D23-4F97-9601-6AE7A7EBB8F4}">
      <dgm:prSet/>
      <dgm:spPr/>
      <dgm:t>
        <a:bodyPr/>
        <a:lstStyle/>
        <a:p>
          <a:endParaRPr lang="en-US"/>
        </a:p>
      </dgm:t>
    </dgm:pt>
    <dgm:pt modelId="{A7E01A9F-B0CA-4B0B-9F76-170DE72D0EBF}" type="sibTrans" cxnId="{FC3214CB-7D23-4F97-9601-6AE7A7EBB8F4}">
      <dgm:prSet/>
      <dgm:spPr/>
      <dgm:t>
        <a:bodyPr/>
        <a:lstStyle/>
        <a:p>
          <a:endParaRPr lang="en-US"/>
        </a:p>
      </dgm:t>
    </dgm:pt>
    <dgm:pt modelId="{889CAC02-D7FA-48C8-A4ED-04F10AE4EA26}">
      <dgm:prSet/>
      <dgm:spPr/>
      <dgm:t>
        <a:bodyPr/>
        <a:lstStyle/>
        <a:p>
          <a:r>
            <a:rPr lang="en-US" dirty="0"/>
            <a:t>Increase in Ambulance Revenue = Increase in Professional Services</a:t>
          </a:r>
        </a:p>
      </dgm:t>
    </dgm:pt>
    <dgm:pt modelId="{C76300FE-A00C-4BBD-889E-F53F3E43A4B9}" type="parTrans" cxnId="{E2077673-B40F-4986-BBDF-F9E480F83277}">
      <dgm:prSet/>
      <dgm:spPr/>
      <dgm:t>
        <a:bodyPr/>
        <a:lstStyle/>
        <a:p>
          <a:endParaRPr lang="en-US"/>
        </a:p>
      </dgm:t>
    </dgm:pt>
    <dgm:pt modelId="{B76067C5-4DA1-4EBC-A0C2-C1C9CB4CD5CB}" type="sibTrans" cxnId="{E2077673-B40F-4986-BBDF-F9E480F83277}">
      <dgm:prSet/>
      <dgm:spPr/>
      <dgm:t>
        <a:bodyPr/>
        <a:lstStyle/>
        <a:p>
          <a:endParaRPr lang="en-US"/>
        </a:p>
      </dgm:t>
    </dgm:pt>
    <dgm:pt modelId="{20651DF7-4F2E-41BF-9E6B-557F4B124566}">
      <dgm:prSet/>
      <dgm:spPr/>
      <dgm:t>
        <a:bodyPr/>
        <a:lstStyle/>
        <a:p>
          <a:r>
            <a:rPr lang="en-US" dirty="0"/>
            <a:t>2023 Ambulance revenue - $721,017.56</a:t>
          </a:r>
        </a:p>
      </dgm:t>
    </dgm:pt>
    <dgm:pt modelId="{036092D2-9C0A-48AF-A762-ED83C4459ABB}" type="parTrans" cxnId="{49C6D2DA-0860-4D96-B5A4-A14C32A66D50}">
      <dgm:prSet/>
      <dgm:spPr/>
      <dgm:t>
        <a:bodyPr/>
        <a:lstStyle/>
        <a:p>
          <a:endParaRPr lang="en-US"/>
        </a:p>
      </dgm:t>
    </dgm:pt>
    <dgm:pt modelId="{07A72210-B32A-4E11-910C-6B8A2122B6D0}" type="sibTrans" cxnId="{49C6D2DA-0860-4D96-B5A4-A14C32A66D50}">
      <dgm:prSet/>
      <dgm:spPr/>
      <dgm:t>
        <a:bodyPr/>
        <a:lstStyle/>
        <a:p>
          <a:endParaRPr lang="en-US"/>
        </a:p>
      </dgm:t>
    </dgm:pt>
    <dgm:pt modelId="{C6D62051-C9FC-415F-A6F8-B6C4B2031038}">
      <dgm:prSet/>
      <dgm:spPr/>
      <dgm:t>
        <a:bodyPr/>
        <a:lstStyle/>
        <a:p>
          <a:r>
            <a:rPr lang="en-US" dirty="0"/>
            <a:t>2024 Ambulance revenue  (Mar 2024) - $472,121.10</a:t>
          </a:r>
        </a:p>
      </dgm:t>
    </dgm:pt>
    <dgm:pt modelId="{B48A19C3-1472-43AE-9EA2-71E8B300E5B8}" type="parTrans" cxnId="{DE22C5FF-A5B4-45A8-84C0-CEE145AA16B4}">
      <dgm:prSet/>
      <dgm:spPr/>
      <dgm:t>
        <a:bodyPr/>
        <a:lstStyle/>
        <a:p>
          <a:endParaRPr lang="en-US"/>
        </a:p>
      </dgm:t>
    </dgm:pt>
    <dgm:pt modelId="{3D7E26C9-2324-456E-A450-B8DC0AE0EC90}" type="sibTrans" cxnId="{DE22C5FF-A5B4-45A8-84C0-CEE145AA16B4}">
      <dgm:prSet/>
      <dgm:spPr/>
      <dgm:t>
        <a:bodyPr/>
        <a:lstStyle/>
        <a:p>
          <a:endParaRPr lang="en-US"/>
        </a:p>
      </dgm:t>
    </dgm:pt>
    <dgm:pt modelId="{06E27957-4B1D-4419-9628-921BCDF5C950}">
      <dgm:prSet/>
      <dgm:spPr/>
      <dgm:t>
        <a:bodyPr/>
        <a:lstStyle/>
        <a:p>
          <a:r>
            <a:rPr lang="en-US" dirty="0"/>
            <a:t>$6,424 per FULL set of gear = $44,968 for 7 sets</a:t>
          </a:r>
        </a:p>
      </dgm:t>
    </dgm:pt>
    <dgm:pt modelId="{7C289F6B-F53B-4B10-9618-52427DCCCD0B}" type="parTrans" cxnId="{D365CF73-9B79-48DE-9924-7902AB4101A0}">
      <dgm:prSet/>
      <dgm:spPr/>
      <dgm:t>
        <a:bodyPr/>
        <a:lstStyle/>
        <a:p>
          <a:endParaRPr lang="en-US"/>
        </a:p>
      </dgm:t>
    </dgm:pt>
    <dgm:pt modelId="{B4D6D26E-5F11-41BD-B141-41FEB8FF677D}" type="sibTrans" cxnId="{D365CF73-9B79-48DE-9924-7902AB4101A0}">
      <dgm:prSet/>
      <dgm:spPr/>
      <dgm:t>
        <a:bodyPr/>
        <a:lstStyle/>
        <a:p>
          <a:endParaRPr lang="en-US"/>
        </a:p>
      </dgm:t>
    </dgm:pt>
    <dgm:pt modelId="{032A574F-6E6C-41BF-BC2F-D2B1F2FC81C2}">
      <dgm:prSet/>
      <dgm:spPr/>
      <dgm:t>
        <a:bodyPr/>
        <a:lstStyle/>
        <a:p>
          <a:r>
            <a:rPr lang="en-US" dirty="0"/>
            <a:t>7.6% increase over all the PPE items</a:t>
          </a:r>
        </a:p>
      </dgm:t>
    </dgm:pt>
    <dgm:pt modelId="{C5A77216-5326-4909-8E2B-7F6F3D03DF0A}" type="parTrans" cxnId="{9AB20820-16D6-424F-9363-FE29C3F37F3C}">
      <dgm:prSet/>
      <dgm:spPr/>
      <dgm:t>
        <a:bodyPr/>
        <a:lstStyle/>
        <a:p>
          <a:endParaRPr lang="en-US"/>
        </a:p>
      </dgm:t>
    </dgm:pt>
    <dgm:pt modelId="{42DB272E-E463-4000-B3C9-CD40B63E74CE}" type="sibTrans" cxnId="{9AB20820-16D6-424F-9363-FE29C3F37F3C}">
      <dgm:prSet/>
      <dgm:spPr/>
      <dgm:t>
        <a:bodyPr/>
        <a:lstStyle/>
        <a:p>
          <a:endParaRPr lang="en-US"/>
        </a:p>
      </dgm:t>
    </dgm:pt>
    <dgm:pt modelId="{5963C97B-35B9-443B-9FF5-A0B2EF2E429B}">
      <dgm:prSet/>
      <dgm:spPr/>
      <dgm:t>
        <a:bodyPr/>
        <a:lstStyle/>
        <a:p>
          <a:r>
            <a:rPr lang="en-US" dirty="0"/>
            <a:t>($2,792) reduction in line item with removal of 1 set</a:t>
          </a:r>
        </a:p>
      </dgm:t>
    </dgm:pt>
    <dgm:pt modelId="{78CF8B5C-5DB9-4483-B1CD-20F4FCFAEBE3}" type="parTrans" cxnId="{38E03827-F085-4B41-8786-0FC104E09CDF}">
      <dgm:prSet/>
      <dgm:spPr/>
      <dgm:t>
        <a:bodyPr/>
        <a:lstStyle/>
        <a:p>
          <a:endParaRPr lang="en-US"/>
        </a:p>
      </dgm:t>
    </dgm:pt>
    <dgm:pt modelId="{7A89ACAF-DFF1-4744-A275-030037C07694}" type="sibTrans" cxnId="{38E03827-F085-4B41-8786-0FC104E09CDF}">
      <dgm:prSet/>
      <dgm:spPr/>
      <dgm:t>
        <a:bodyPr/>
        <a:lstStyle/>
        <a:p>
          <a:endParaRPr lang="en-US"/>
        </a:p>
      </dgm:t>
    </dgm:pt>
    <dgm:pt modelId="{59BFBDF1-A1A6-423A-AAEB-636B9087C576}">
      <dgm:prSet/>
      <dgm:spPr/>
      <dgm:t>
        <a:bodyPr/>
        <a:lstStyle/>
        <a:p>
          <a:r>
            <a:rPr lang="en-US" dirty="0"/>
            <a:t>Increase of $4,500 to accommodate revenue increase for FY25</a:t>
          </a:r>
        </a:p>
      </dgm:t>
    </dgm:pt>
    <dgm:pt modelId="{3ED5A927-7124-46BF-8D2A-17E3F198A099}" type="parTrans" cxnId="{D8ADD632-BE63-4F70-A6FC-442E10F9FE6C}">
      <dgm:prSet/>
      <dgm:spPr/>
      <dgm:t>
        <a:bodyPr/>
        <a:lstStyle/>
        <a:p>
          <a:endParaRPr lang="en-US"/>
        </a:p>
      </dgm:t>
    </dgm:pt>
    <dgm:pt modelId="{E8C49901-383B-4768-AB16-DFFA346264FD}" type="sibTrans" cxnId="{D8ADD632-BE63-4F70-A6FC-442E10F9FE6C}">
      <dgm:prSet/>
      <dgm:spPr/>
      <dgm:t>
        <a:bodyPr/>
        <a:lstStyle/>
        <a:p>
          <a:endParaRPr lang="en-US"/>
        </a:p>
      </dgm:t>
    </dgm:pt>
    <dgm:pt modelId="{480497FA-D26A-4DF5-8247-69E792040D4E}" type="pres">
      <dgm:prSet presAssocID="{D9132CF7-9FED-4764-A686-3807F5E0302C}" presName="linear" presStyleCnt="0">
        <dgm:presLayoutVars>
          <dgm:dir/>
          <dgm:animLvl val="lvl"/>
          <dgm:resizeHandles val="exact"/>
        </dgm:presLayoutVars>
      </dgm:prSet>
      <dgm:spPr/>
    </dgm:pt>
    <dgm:pt modelId="{6E9BDF90-B0BC-4C81-B09F-F0A3DD2AC87A}" type="pres">
      <dgm:prSet presAssocID="{511C9C67-7404-496F-A668-D93A3920158C}" presName="parentLin" presStyleCnt="0"/>
      <dgm:spPr/>
    </dgm:pt>
    <dgm:pt modelId="{5875C6F6-52AF-4473-BD15-04A56E8D569B}" type="pres">
      <dgm:prSet presAssocID="{511C9C67-7404-496F-A668-D93A3920158C}" presName="parentLeftMargin" presStyleLbl="node1" presStyleIdx="0" presStyleCnt="2"/>
      <dgm:spPr/>
    </dgm:pt>
    <dgm:pt modelId="{FD5DB111-6B7F-4A57-B0A4-EB9E456192F7}" type="pres">
      <dgm:prSet presAssocID="{511C9C67-7404-496F-A668-D93A3920158C}" presName="parentText" presStyleLbl="node1" presStyleIdx="0" presStyleCnt="2">
        <dgm:presLayoutVars>
          <dgm:chMax val="0"/>
          <dgm:bulletEnabled val="1"/>
        </dgm:presLayoutVars>
      </dgm:prSet>
      <dgm:spPr/>
    </dgm:pt>
    <dgm:pt modelId="{116D1236-2F2C-4C3E-A4A4-57C735D887F1}" type="pres">
      <dgm:prSet presAssocID="{511C9C67-7404-496F-A668-D93A3920158C}" presName="negativeSpace" presStyleCnt="0"/>
      <dgm:spPr/>
    </dgm:pt>
    <dgm:pt modelId="{A5C41739-F429-479A-B47F-BF64AD491CFA}" type="pres">
      <dgm:prSet presAssocID="{511C9C67-7404-496F-A668-D93A3920158C}" presName="childText" presStyleLbl="conFgAcc1" presStyleIdx="0" presStyleCnt="2">
        <dgm:presLayoutVars>
          <dgm:bulletEnabled val="1"/>
        </dgm:presLayoutVars>
      </dgm:prSet>
      <dgm:spPr/>
    </dgm:pt>
    <dgm:pt modelId="{ABFCB327-92AD-4D18-9E77-189A9938A46C}" type="pres">
      <dgm:prSet presAssocID="{72903692-9997-4FF7-A0CA-39C2B719F7B0}" presName="spaceBetweenRectangles" presStyleCnt="0"/>
      <dgm:spPr/>
    </dgm:pt>
    <dgm:pt modelId="{6222E81F-F878-4E37-A8D6-0F4CE1FB155C}" type="pres">
      <dgm:prSet presAssocID="{15F1B2E3-7414-4171-BEA7-F45006896A02}" presName="parentLin" presStyleCnt="0"/>
      <dgm:spPr/>
    </dgm:pt>
    <dgm:pt modelId="{85D14B67-BD11-4BF0-8AC1-B52B383AF408}" type="pres">
      <dgm:prSet presAssocID="{15F1B2E3-7414-4171-BEA7-F45006896A02}" presName="parentLeftMargin" presStyleLbl="node1" presStyleIdx="0" presStyleCnt="2"/>
      <dgm:spPr/>
    </dgm:pt>
    <dgm:pt modelId="{0024C88E-166E-4365-9769-DB4C732B4896}" type="pres">
      <dgm:prSet presAssocID="{15F1B2E3-7414-4171-BEA7-F45006896A02}" presName="parentText" presStyleLbl="node1" presStyleIdx="1" presStyleCnt="2">
        <dgm:presLayoutVars>
          <dgm:chMax val="0"/>
          <dgm:bulletEnabled val="1"/>
        </dgm:presLayoutVars>
      </dgm:prSet>
      <dgm:spPr/>
    </dgm:pt>
    <dgm:pt modelId="{DC825AA3-570C-42D4-A52F-C0F083342207}" type="pres">
      <dgm:prSet presAssocID="{15F1B2E3-7414-4171-BEA7-F45006896A02}" presName="negativeSpace" presStyleCnt="0"/>
      <dgm:spPr/>
    </dgm:pt>
    <dgm:pt modelId="{4D00CE24-469D-4CB1-A5B0-38DD8E52388A}" type="pres">
      <dgm:prSet presAssocID="{15F1B2E3-7414-4171-BEA7-F45006896A02}" presName="childText" presStyleLbl="conFgAcc1" presStyleIdx="1" presStyleCnt="2">
        <dgm:presLayoutVars>
          <dgm:bulletEnabled val="1"/>
        </dgm:presLayoutVars>
      </dgm:prSet>
      <dgm:spPr/>
    </dgm:pt>
  </dgm:ptLst>
  <dgm:cxnLst>
    <dgm:cxn modelId="{C34EB711-8F2C-45DE-9E8C-B583F086CD69}" type="presOf" srcId="{15F1B2E3-7414-4171-BEA7-F45006896A02}" destId="{85D14B67-BD11-4BF0-8AC1-B52B383AF408}" srcOrd="0" destOrd="0" presId="urn:microsoft.com/office/officeart/2005/8/layout/list1"/>
    <dgm:cxn modelId="{9AB20820-16D6-424F-9363-FE29C3F37F3C}" srcId="{16570437-5CAF-468C-B306-F6B14C279749}" destId="{032A574F-6E6C-41BF-BC2F-D2B1F2FC81C2}" srcOrd="0" destOrd="0" parTransId="{C5A77216-5326-4909-8E2B-7F6F3D03DF0A}" sibTransId="{42DB272E-E463-4000-B3C9-CD40B63E74CE}"/>
    <dgm:cxn modelId="{38E03827-F085-4B41-8786-0FC104E09CDF}" srcId="{06E27957-4B1D-4419-9628-921BCDF5C950}" destId="{5963C97B-35B9-443B-9FF5-A0B2EF2E429B}" srcOrd="0" destOrd="0" parTransId="{78CF8B5C-5DB9-4483-B1CD-20F4FCFAEBE3}" sibTransId="{7A89ACAF-DFF1-4744-A275-030037C07694}"/>
    <dgm:cxn modelId="{D8ADD632-BE63-4F70-A6FC-442E10F9FE6C}" srcId="{3380F103-A106-4233-8424-6EE23C176EA0}" destId="{59BFBDF1-A1A6-423A-AAEB-636B9087C576}" srcOrd="0" destOrd="0" parTransId="{3ED5A927-7124-46BF-8D2A-17E3F198A099}" sibTransId="{E8C49901-383B-4768-AB16-DFFA346264FD}"/>
    <dgm:cxn modelId="{61C94D33-119B-4FDC-9169-3F47FFBF4EA9}" srcId="{D9132CF7-9FED-4764-A686-3807F5E0302C}" destId="{511C9C67-7404-496F-A668-D93A3920158C}" srcOrd="0" destOrd="0" parTransId="{FC2A123A-AB9E-429A-A018-4E5023F07571}" sibTransId="{72903692-9997-4FF7-A0CA-39C2B719F7B0}"/>
    <dgm:cxn modelId="{5BCA7765-54AF-4E08-A473-DE1131046BD4}" type="presOf" srcId="{D9132CF7-9FED-4764-A686-3807F5E0302C}" destId="{480497FA-D26A-4DF5-8247-69E792040D4E}" srcOrd="0" destOrd="0" presId="urn:microsoft.com/office/officeart/2005/8/layout/list1"/>
    <dgm:cxn modelId="{E735AC68-2EF0-4A5A-9D2B-EC6FBF928625}" type="presOf" srcId="{3380F103-A106-4233-8424-6EE23C176EA0}" destId="{4D00CE24-469D-4CB1-A5B0-38DD8E52388A}" srcOrd="0" destOrd="0" presId="urn:microsoft.com/office/officeart/2005/8/layout/list1"/>
    <dgm:cxn modelId="{DA502951-1211-4D2F-ACAC-39D6DBA629B4}" type="presOf" srcId="{59BFBDF1-A1A6-423A-AAEB-636B9087C576}" destId="{4D00CE24-469D-4CB1-A5B0-38DD8E52388A}" srcOrd="0" destOrd="1" presId="urn:microsoft.com/office/officeart/2005/8/layout/list1"/>
    <dgm:cxn modelId="{E2077673-B40F-4986-BBDF-F9E480F83277}" srcId="{15F1B2E3-7414-4171-BEA7-F45006896A02}" destId="{889CAC02-D7FA-48C8-A4ED-04F10AE4EA26}" srcOrd="1" destOrd="0" parTransId="{C76300FE-A00C-4BBD-889E-F53F3E43A4B9}" sibTransId="{B76067C5-4DA1-4EBC-A0C2-C1C9CB4CD5CB}"/>
    <dgm:cxn modelId="{D365CF73-9B79-48DE-9924-7902AB4101A0}" srcId="{511C9C67-7404-496F-A668-D93A3920158C}" destId="{06E27957-4B1D-4419-9628-921BCDF5C950}" srcOrd="1" destOrd="0" parTransId="{7C289F6B-F53B-4B10-9618-52427DCCCD0B}" sibTransId="{B4D6D26E-5F11-41BD-B141-41FEB8FF677D}"/>
    <dgm:cxn modelId="{990ECC58-A0C2-475F-A28A-302034004C51}" type="presOf" srcId="{20651DF7-4F2E-41BF-9E6B-557F4B124566}" destId="{4D00CE24-469D-4CB1-A5B0-38DD8E52388A}" srcOrd="0" destOrd="3" presId="urn:microsoft.com/office/officeart/2005/8/layout/list1"/>
    <dgm:cxn modelId="{F80D0D5A-C8A5-4443-9A7A-55A07DFB0FF2}" type="presOf" srcId="{C6D62051-C9FC-415F-A6F8-B6C4B2031038}" destId="{4D00CE24-469D-4CB1-A5B0-38DD8E52388A}" srcOrd="0" destOrd="4" presId="urn:microsoft.com/office/officeart/2005/8/layout/list1"/>
    <dgm:cxn modelId="{4C62EA9D-157E-4646-AA25-AC4F947A8643}" type="presOf" srcId="{5963C97B-35B9-443B-9FF5-A0B2EF2E429B}" destId="{A5C41739-F429-479A-B47F-BF64AD491CFA}" srcOrd="0" destOrd="3" presId="urn:microsoft.com/office/officeart/2005/8/layout/list1"/>
    <dgm:cxn modelId="{72A89FA4-C9E2-487D-A6B6-91FCCE7D3DBA}" type="presOf" srcId="{032A574F-6E6C-41BF-BC2F-D2B1F2FC81C2}" destId="{A5C41739-F429-479A-B47F-BF64AD491CFA}" srcOrd="0" destOrd="1" presId="urn:microsoft.com/office/officeart/2005/8/layout/list1"/>
    <dgm:cxn modelId="{2559A7C3-5450-44D1-B766-9C0645CFFB5C}" type="presOf" srcId="{16570437-5CAF-468C-B306-F6B14C279749}" destId="{A5C41739-F429-479A-B47F-BF64AD491CFA}" srcOrd="0" destOrd="0" presId="urn:microsoft.com/office/officeart/2005/8/layout/list1"/>
    <dgm:cxn modelId="{FC3214CB-7D23-4F97-9601-6AE7A7EBB8F4}" srcId="{15F1B2E3-7414-4171-BEA7-F45006896A02}" destId="{3380F103-A106-4233-8424-6EE23C176EA0}" srcOrd="0" destOrd="0" parTransId="{6A1D29BE-16D2-4549-BAD7-4AF0B5308639}" sibTransId="{A7E01A9F-B0CA-4B0B-9F76-170DE72D0EBF}"/>
    <dgm:cxn modelId="{E3A697CE-789A-4BC7-BA89-A20DB11E7FD6}" type="presOf" srcId="{15F1B2E3-7414-4171-BEA7-F45006896A02}" destId="{0024C88E-166E-4365-9769-DB4C732B4896}" srcOrd="1" destOrd="0" presId="urn:microsoft.com/office/officeart/2005/8/layout/list1"/>
    <dgm:cxn modelId="{49C6D2DA-0860-4D96-B5A4-A14C32A66D50}" srcId="{15F1B2E3-7414-4171-BEA7-F45006896A02}" destId="{20651DF7-4F2E-41BF-9E6B-557F4B124566}" srcOrd="2" destOrd="0" parTransId="{036092D2-9C0A-48AF-A762-ED83C4459ABB}" sibTransId="{07A72210-B32A-4E11-910C-6B8A2122B6D0}"/>
    <dgm:cxn modelId="{BB934DDF-88A3-4E85-ADD3-1EDAC2F66356}" srcId="{D9132CF7-9FED-4764-A686-3807F5E0302C}" destId="{15F1B2E3-7414-4171-BEA7-F45006896A02}" srcOrd="1" destOrd="0" parTransId="{0DA71042-FC5D-47DA-8570-6552D2000427}" sibTransId="{E74061BE-2798-4165-A4AC-6F00AAF2F817}"/>
    <dgm:cxn modelId="{EB1D13E4-12DA-4593-9B20-9FCD13AD215A}" type="presOf" srcId="{511C9C67-7404-496F-A668-D93A3920158C}" destId="{5875C6F6-52AF-4473-BD15-04A56E8D569B}" srcOrd="0" destOrd="0" presId="urn:microsoft.com/office/officeart/2005/8/layout/list1"/>
    <dgm:cxn modelId="{5F9D61F5-D056-48B5-B004-5BC3B1A70C3B}" srcId="{511C9C67-7404-496F-A668-D93A3920158C}" destId="{16570437-5CAF-468C-B306-F6B14C279749}" srcOrd="0" destOrd="0" parTransId="{497AE7D5-7980-4C9A-8C73-8535BA883933}" sibTransId="{1B822574-09FC-48C7-8850-9DDD8BAD7BE9}"/>
    <dgm:cxn modelId="{FBABDAF6-56B9-48DD-B868-AA02F015D8E5}" type="presOf" srcId="{889CAC02-D7FA-48C8-A4ED-04F10AE4EA26}" destId="{4D00CE24-469D-4CB1-A5B0-38DD8E52388A}" srcOrd="0" destOrd="2" presId="urn:microsoft.com/office/officeart/2005/8/layout/list1"/>
    <dgm:cxn modelId="{DDDB2DFB-4BA7-403A-B36E-D6D787EC94B8}" type="presOf" srcId="{06E27957-4B1D-4419-9628-921BCDF5C950}" destId="{A5C41739-F429-479A-B47F-BF64AD491CFA}" srcOrd="0" destOrd="2" presId="urn:microsoft.com/office/officeart/2005/8/layout/list1"/>
    <dgm:cxn modelId="{6A91A7FE-AB5C-4DF5-BFED-463EF6EEDA82}" type="presOf" srcId="{511C9C67-7404-496F-A668-D93A3920158C}" destId="{FD5DB111-6B7F-4A57-B0A4-EB9E456192F7}" srcOrd="1" destOrd="0" presId="urn:microsoft.com/office/officeart/2005/8/layout/list1"/>
    <dgm:cxn modelId="{DE22C5FF-A5B4-45A8-84C0-CEE145AA16B4}" srcId="{15F1B2E3-7414-4171-BEA7-F45006896A02}" destId="{C6D62051-C9FC-415F-A6F8-B6C4B2031038}" srcOrd="3" destOrd="0" parTransId="{B48A19C3-1472-43AE-9EA2-71E8B300E5B8}" sibTransId="{3D7E26C9-2324-456E-A450-B8DC0AE0EC90}"/>
    <dgm:cxn modelId="{157CFED5-520B-422F-9477-1EF6BD164206}" type="presParOf" srcId="{480497FA-D26A-4DF5-8247-69E792040D4E}" destId="{6E9BDF90-B0BC-4C81-B09F-F0A3DD2AC87A}" srcOrd="0" destOrd="0" presId="urn:microsoft.com/office/officeart/2005/8/layout/list1"/>
    <dgm:cxn modelId="{777DD1E1-69F3-473E-AC5D-7EA0570AC59F}" type="presParOf" srcId="{6E9BDF90-B0BC-4C81-B09F-F0A3DD2AC87A}" destId="{5875C6F6-52AF-4473-BD15-04A56E8D569B}" srcOrd="0" destOrd="0" presId="urn:microsoft.com/office/officeart/2005/8/layout/list1"/>
    <dgm:cxn modelId="{D21F1802-CE79-4074-8E8D-B21B8C06DADD}" type="presParOf" srcId="{6E9BDF90-B0BC-4C81-B09F-F0A3DD2AC87A}" destId="{FD5DB111-6B7F-4A57-B0A4-EB9E456192F7}" srcOrd="1" destOrd="0" presId="urn:microsoft.com/office/officeart/2005/8/layout/list1"/>
    <dgm:cxn modelId="{8EAACF4F-E445-4EF6-A0F2-608DA1C53C4C}" type="presParOf" srcId="{480497FA-D26A-4DF5-8247-69E792040D4E}" destId="{116D1236-2F2C-4C3E-A4A4-57C735D887F1}" srcOrd="1" destOrd="0" presId="urn:microsoft.com/office/officeart/2005/8/layout/list1"/>
    <dgm:cxn modelId="{92D5556F-E4B9-4CE8-AE87-EEA31C5B23CF}" type="presParOf" srcId="{480497FA-D26A-4DF5-8247-69E792040D4E}" destId="{A5C41739-F429-479A-B47F-BF64AD491CFA}" srcOrd="2" destOrd="0" presId="urn:microsoft.com/office/officeart/2005/8/layout/list1"/>
    <dgm:cxn modelId="{4CED8FB6-5804-42E9-BE3F-34F3E5AA8EFF}" type="presParOf" srcId="{480497FA-D26A-4DF5-8247-69E792040D4E}" destId="{ABFCB327-92AD-4D18-9E77-189A9938A46C}" srcOrd="3" destOrd="0" presId="urn:microsoft.com/office/officeart/2005/8/layout/list1"/>
    <dgm:cxn modelId="{CA7344B4-2B11-4BDC-A9BC-F5212F4A5583}" type="presParOf" srcId="{480497FA-D26A-4DF5-8247-69E792040D4E}" destId="{6222E81F-F878-4E37-A8D6-0F4CE1FB155C}" srcOrd="4" destOrd="0" presId="urn:microsoft.com/office/officeart/2005/8/layout/list1"/>
    <dgm:cxn modelId="{3DAB3A05-D1DF-4EBD-BEB4-57ACD2D28FD3}" type="presParOf" srcId="{6222E81F-F878-4E37-A8D6-0F4CE1FB155C}" destId="{85D14B67-BD11-4BF0-8AC1-B52B383AF408}" srcOrd="0" destOrd="0" presId="urn:microsoft.com/office/officeart/2005/8/layout/list1"/>
    <dgm:cxn modelId="{5CC785D6-BF90-43D8-A2C0-CACD5A7FF8EF}" type="presParOf" srcId="{6222E81F-F878-4E37-A8D6-0F4CE1FB155C}" destId="{0024C88E-166E-4365-9769-DB4C732B4896}" srcOrd="1" destOrd="0" presId="urn:microsoft.com/office/officeart/2005/8/layout/list1"/>
    <dgm:cxn modelId="{D45DFEF1-FE40-4C8D-AEB5-9D1AA9C3D831}" type="presParOf" srcId="{480497FA-D26A-4DF5-8247-69E792040D4E}" destId="{DC825AA3-570C-42D4-A52F-C0F083342207}" srcOrd="5" destOrd="0" presId="urn:microsoft.com/office/officeart/2005/8/layout/list1"/>
    <dgm:cxn modelId="{E3998A4F-8F9E-4594-92CB-1BA4B4671244}" type="presParOf" srcId="{480497FA-D26A-4DF5-8247-69E792040D4E}" destId="{4D00CE24-469D-4CB1-A5B0-38DD8E52388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0C3AF2-9B7C-49AA-9F6E-1B53B279C175}"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02B3339E-ABD7-4F4D-88DF-D27D813E2C79}">
      <dgm:prSet custT="1"/>
      <dgm:spPr/>
      <dgm:t>
        <a:bodyPr/>
        <a:lstStyle/>
        <a:p>
          <a:r>
            <a:rPr lang="en-US" sz="2000" dirty="0"/>
            <a:t>Service Contracts</a:t>
          </a:r>
        </a:p>
      </dgm:t>
    </dgm:pt>
    <dgm:pt modelId="{6176C20E-62AD-45BD-A57A-73EDF2C72A85}" type="parTrans" cxnId="{A2033877-EB6E-4D24-9B75-68E062FD37EB}">
      <dgm:prSet/>
      <dgm:spPr/>
      <dgm:t>
        <a:bodyPr/>
        <a:lstStyle/>
        <a:p>
          <a:endParaRPr lang="en-US"/>
        </a:p>
      </dgm:t>
    </dgm:pt>
    <dgm:pt modelId="{E9F6B3A2-9EE4-432F-AD35-C1BF29A072C1}" type="sibTrans" cxnId="{A2033877-EB6E-4D24-9B75-68E062FD37EB}">
      <dgm:prSet/>
      <dgm:spPr/>
      <dgm:t>
        <a:bodyPr/>
        <a:lstStyle/>
        <a:p>
          <a:endParaRPr lang="en-US"/>
        </a:p>
      </dgm:t>
    </dgm:pt>
    <dgm:pt modelId="{8AF2B20E-8E31-41FB-B5C1-AC39B0B83953}">
      <dgm:prSet custT="1"/>
      <dgm:spPr/>
      <dgm:t>
        <a:bodyPr/>
        <a:lstStyle/>
        <a:p>
          <a:r>
            <a:rPr lang="en-US" sz="1600" dirty="0"/>
            <a:t>Dispatch (QV) – Covers ALL 911 calls for Colchester (Fire, Police, EMS)</a:t>
          </a:r>
        </a:p>
      </dgm:t>
    </dgm:pt>
    <dgm:pt modelId="{1D99791C-8866-45BA-B790-5C729944E5B9}" type="parTrans" cxnId="{88EE7FB3-3778-41E7-9E58-471139769137}">
      <dgm:prSet/>
      <dgm:spPr/>
      <dgm:t>
        <a:bodyPr/>
        <a:lstStyle/>
        <a:p>
          <a:endParaRPr lang="en-US"/>
        </a:p>
      </dgm:t>
    </dgm:pt>
    <dgm:pt modelId="{E2CDB175-9EB0-4AD7-863D-0CAC0912AFA6}" type="sibTrans" cxnId="{88EE7FB3-3778-41E7-9E58-471139769137}">
      <dgm:prSet/>
      <dgm:spPr/>
      <dgm:t>
        <a:bodyPr/>
        <a:lstStyle/>
        <a:p>
          <a:endParaRPr lang="en-US"/>
        </a:p>
      </dgm:t>
    </dgm:pt>
    <dgm:pt modelId="{64A98685-3B61-42EC-ACCF-6EA3EC430D3F}">
      <dgm:prSet custT="1"/>
      <dgm:spPr/>
      <dgm:t>
        <a:bodyPr/>
        <a:lstStyle/>
        <a:p>
          <a:r>
            <a:rPr lang="en-US" sz="1600" dirty="0"/>
            <a:t>Also takes routine calls for Public Works</a:t>
          </a:r>
        </a:p>
      </dgm:t>
    </dgm:pt>
    <dgm:pt modelId="{205ABCBE-E89F-4C90-AC66-7D2274E872DD}" type="parTrans" cxnId="{34BF37D5-0283-4C22-B36C-736763D1D801}">
      <dgm:prSet/>
      <dgm:spPr/>
      <dgm:t>
        <a:bodyPr/>
        <a:lstStyle/>
        <a:p>
          <a:endParaRPr lang="en-US"/>
        </a:p>
      </dgm:t>
    </dgm:pt>
    <dgm:pt modelId="{28577378-607F-411B-8F91-9AE130D70E08}" type="sibTrans" cxnId="{34BF37D5-0283-4C22-B36C-736763D1D801}">
      <dgm:prSet/>
      <dgm:spPr/>
      <dgm:t>
        <a:bodyPr/>
        <a:lstStyle/>
        <a:p>
          <a:endParaRPr lang="en-US"/>
        </a:p>
      </dgm:t>
    </dgm:pt>
    <dgm:pt modelId="{FC14906D-0B24-42FE-B80E-5CAE4AEEA44C}">
      <dgm:prSet custT="1"/>
      <dgm:spPr/>
      <dgm:t>
        <a:bodyPr/>
        <a:lstStyle/>
        <a:p>
          <a:r>
            <a:rPr lang="en-US" sz="1600" dirty="0"/>
            <a:t>ALL 911 calls come through QV, transferred for State Police for police matters/incidents</a:t>
          </a:r>
        </a:p>
      </dgm:t>
    </dgm:pt>
    <dgm:pt modelId="{97AAE588-8B71-4850-8701-10847E80744A}" type="parTrans" cxnId="{681EC7FA-2EE3-40FC-9F70-B3BB4A22225B}">
      <dgm:prSet/>
      <dgm:spPr/>
      <dgm:t>
        <a:bodyPr/>
        <a:lstStyle/>
        <a:p>
          <a:endParaRPr lang="en-US"/>
        </a:p>
      </dgm:t>
    </dgm:pt>
    <dgm:pt modelId="{23DE1526-1B36-4B0F-A0AF-EDB6D5E4C1C8}" type="sibTrans" cxnId="{681EC7FA-2EE3-40FC-9F70-B3BB4A22225B}">
      <dgm:prSet/>
      <dgm:spPr/>
      <dgm:t>
        <a:bodyPr/>
        <a:lstStyle/>
        <a:p>
          <a:endParaRPr lang="en-US"/>
        </a:p>
      </dgm:t>
    </dgm:pt>
    <dgm:pt modelId="{3478DFEA-9F43-4C75-8955-25884A907DFE}">
      <dgm:prSet custT="1"/>
      <dgm:spPr/>
      <dgm:t>
        <a:bodyPr/>
        <a:lstStyle/>
        <a:p>
          <a:r>
            <a:rPr lang="en-US" sz="2000" dirty="0"/>
            <a:t>Physicals &amp; Testing</a:t>
          </a:r>
        </a:p>
      </dgm:t>
    </dgm:pt>
    <dgm:pt modelId="{A6B5065E-EBBB-45CB-AE62-FFB828B084E0}" type="parTrans" cxnId="{0D2C02C5-040F-4EDC-98F2-124D0B49024F}">
      <dgm:prSet/>
      <dgm:spPr/>
      <dgm:t>
        <a:bodyPr/>
        <a:lstStyle/>
        <a:p>
          <a:endParaRPr lang="en-US"/>
        </a:p>
      </dgm:t>
    </dgm:pt>
    <dgm:pt modelId="{B3DA7C80-2BE3-4059-BE5D-52B059A95B10}" type="sibTrans" cxnId="{0D2C02C5-040F-4EDC-98F2-124D0B49024F}">
      <dgm:prSet/>
      <dgm:spPr/>
      <dgm:t>
        <a:bodyPr/>
        <a:lstStyle/>
        <a:p>
          <a:endParaRPr lang="en-US"/>
        </a:p>
      </dgm:t>
    </dgm:pt>
    <dgm:pt modelId="{3BA75C92-B4E1-41FC-AB56-E8B1911FCFCD}">
      <dgm:prSet custT="1"/>
      <dgm:spPr/>
      <dgm:t>
        <a:bodyPr/>
        <a:lstStyle/>
        <a:p>
          <a:r>
            <a:rPr lang="en-US" sz="1600" dirty="0"/>
            <a:t>Increased due to the testing required for the 3 categories of personnel</a:t>
          </a:r>
        </a:p>
      </dgm:t>
    </dgm:pt>
    <dgm:pt modelId="{D2AF929C-B1CB-4D6F-B63C-513E97C58393}" type="parTrans" cxnId="{6CE60639-23B3-4CEC-B6B0-914272D448E1}">
      <dgm:prSet/>
      <dgm:spPr/>
      <dgm:t>
        <a:bodyPr/>
        <a:lstStyle/>
        <a:p>
          <a:endParaRPr lang="en-US"/>
        </a:p>
      </dgm:t>
    </dgm:pt>
    <dgm:pt modelId="{ED609BAF-5C53-445E-80BB-2D297930CE84}" type="sibTrans" cxnId="{6CE60639-23B3-4CEC-B6B0-914272D448E1}">
      <dgm:prSet/>
      <dgm:spPr/>
      <dgm:t>
        <a:bodyPr/>
        <a:lstStyle/>
        <a:p>
          <a:endParaRPr lang="en-US"/>
        </a:p>
      </dgm:t>
    </dgm:pt>
    <dgm:pt modelId="{D2E07417-D3B3-410B-9777-45357E0562E3}">
      <dgm:prSet custT="1"/>
      <dgm:spPr/>
      <dgm:t>
        <a:bodyPr/>
        <a:lstStyle/>
        <a:p>
          <a:r>
            <a:rPr lang="en-US" sz="1600" dirty="0"/>
            <a:t>Interior Firefighters - $510 per</a:t>
          </a:r>
        </a:p>
      </dgm:t>
    </dgm:pt>
    <dgm:pt modelId="{D3334B25-2D22-4155-BDCA-7FEDD0CA122A}" type="parTrans" cxnId="{2DFC36F9-D10E-4516-8E63-9F5F1A819ACC}">
      <dgm:prSet/>
      <dgm:spPr/>
      <dgm:t>
        <a:bodyPr/>
        <a:lstStyle/>
        <a:p>
          <a:endParaRPr lang="en-US"/>
        </a:p>
      </dgm:t>
    </dgm:pt>
    <dgm:pt modelId="{977CE44B-8BE5-430E-9A83-92127611F371}" type="sibTrans" cxnId="{2DFC36F9-D10E-4516-8E63-9F5F1A819ACC}">
      <dgm:prSet/>
      <dgm:spPr/>
      <dgm:t>
        <a:bodyPr/>
        <a:lstStyle/>
        <a:p>
          <a:endParaRPr lang="en-US"/>
        </a:p>
      </dgm:t>
    </dgm:pt>
    <dgm:pt modelId="{99F0A501-9EF0-4EB5-B491-9E60B4F54640}">
      <dgm:prSet custT="1"/>
      <dgm:spPr/>
      <dgm:t>
        <a:bodyPr/>
        <a:lstStyle/>
        <a:p>
          <a:r>
            <a:rPr lang="en-US" sz="1600" dirty="0"/>
            <a:t>Exterior Firefighters - $262 per</a:t>
          </a:r>
        </a:p>
      </dgm:t>
    </dgm:pt>
    <dgm:pt modelId="{55135DE6-F9B8-4C24-88FB-5D7C1A4EB01A}" type="parTrans" cxnId="{442E341A-0880-407B-B45D-D302D56722EE}">
      <dgm:prSet/>
      <dgm:spPr/>
      <dgm:t>
        <a:bodyPr/>
        <a:lstStyle/>
        <a:p>
          <a:endParaRPr lang="en-US"/>
        </a:p>
      </dgm:t>
    </dgm:pt>
    <dgm:pt modelId="{657F6CB3-C317-4436-8E95-A61CFA052E86}" type="sibTrans" cxnId="{442E341A-0880-407B-B45D-D302D56722EE}">
      <dgm:prSet/>
      <dgm:spPr/>
      <dgm:t>
        <a:bodyPr/>
        <a:lstStyle/>
        <a:p>
          <a:endParaRPr lang="en-US"/>
        </a:p>
      </dgm:t>
    </dgm:pt>
    <dgm:pt modelId="{A1734D8B-DEB4-44F4-B8A1-4EEAAC452C0A}">
      <dgm:prSet custT="1"/>
      <dgm:spPr/>
      <dgm:t>
        <a:bodyPr/>
        <a:lstStyle/>
        <a:p>
          <a:r>
            <a:rPr lang="en-US" sz="1600" dirty="0"/>
            <a:t>Support Firefighters - $202 per</a:t>
          </a:r>
        </a:p>
      </dgm:t>
    </dgm:pt>
    <dgm:pt modelId="{B5CFF085-4BFC-4166-8184-4A9F2C893D94}" type="parTrans" cxnId="{4060406A-3789-482E-8B52-783CAA9172B1}">
      <dgm:prSet/>
      <dgm:spPr/>
      <dgm:t>
        <a:bodyPr/>
        <a:lstStyle/>
        <a:p>
          <a:endParaRPr lang="en-US"/>
        </a:p>
      </dgm:t>
    </dgm:pt>
    <dgm:pt modelId="{F65AF1E6-5ABA-423F-B61F-9C2528A60E33}" type="sibTrans" cxnId="{4060406A-3789-482E-8B52-783CAA9172B1}">
      <dgm:prSet/>
      <dgm:spPr/>
      <dgm:t>
        <a:bodyPr/>
        <a:lstStyle/>
        <a:p>
          <a:endParaRPr lang="en-US"/>
        </a:p>
      </dgm:t>
    </dgm:pt>
    <dgm:pt modelId="{4058E7B1-CC6C-4F0C-AEAE-FB54E3CA895F}">
      <dgm:prSet custT="1"/>
      <dgm:spPr/>
      <dgm:t>
        <a:bodyPr/>
        <a:lstStyle/>
        <a:p>
          <a:r>
            <a:rPr lang="en-US" sz="1600" dirty="0"/>
            <a:t>Cancer legislation requirements – Firefighters are 9% more likely to be diagnosed with cancer and 14% more likely to die of cancer then the general public – FF Cancer Network</a:t>
          </a:r>
        </a:p>
      </dgm:t>
    </dgm:pt>
    <dgm:pt modelId="{507C6BFE-6FA7-491B-B619-CA934FFE19BC}" type="parTrans" cxnId="{CCE63E01-7623-46BE-8F81-77ED2B78980F}">
      <dgm:prSet/>
      <dgm:spPr/>
      <dgm:t>
        <a:bodyPr/>
        <a:lstStyle/>
        <a:p>
          <a:endParaRPr lang="en-US"/>
        </a:p>
      </dgm:t>
    </dgm:pt>
    <dgm:pt modelId="{F5F57A0F-3C44-4657-A4CE-2506C48BAB39}" type="sibTrans" cxnId="{CCE63E01-7623-46BE-8F81-77ED2B78980F}">
      <dgm:prSet/>
      <dgm:spPr/>
      <dgm:t>
        <a:bodyPr/>
        <a:lstStyle/>
        <a:p>
          <a:endParaRPr lang="en-US"/>
        </a:p>
      </dgm:t>
    </dgm:pt>
    <dgm:pt modelId="{487FB2C1-2C20-4D3B-8704-E62F728BF935}">
      <dgm:prSet custT="1"/>
      <dgm:spPr/>
      <dgm:t>
        <a:bodyPr/>
        <a:lstStyle/>
        <a:p>
          <a:r>
            <a:rPr lang="en-US" sz="2000" dirty="0"/>
            <a:t>EMS Supplies</a:t>
          </a:r>
        </a:p>
      </dgm:t>
    </dgm:pt>
    <dgm:pt modelId="{B9CB2958-8088-4F3E-9D12-3032F93849AF}" type="parTrans" cxnId="{F77E8A6B-463A-4F6F-9986-316B12756482}">
      <dgm:prSet/>
      <dgm:spPr/>
      <dgm:t>
        <a:bodyPr/>
        <a:lstStyle/>
        <a:p>
          <a:endParaRPr lang="en-US"/>
        </a:p>
      </dgm:t>
    </dgm:pt>
    <dgm:pt modelId="{1897E1E2-4362-4095-B464-2EC98F0C2671}" type="sibTrans" cxnId="{F77E8A6B-463A-4F6F-9986-316B12756482}">
      <dgm:prSet/>
      <dgm:spPr/>
      <dgm:t>
        <a:bodyPr/>
        <a:lstStyle/>
        <a:p>
          <a:endParaRPr lang="en-US"/>
        </a:p>
      </dgm:t>
    </dgm:pt>
    <dgm:pt modelId="{8A6626D0-CF11-47C1-8096-F34D2B8DA49B}">
      <dgm:prSet custT="1"/>
      <dgm:spPr/>
      <dgm:t>
        <a:bodyPr/>
        <a:lstStyle/>
        <a:p>
          <a:r>
            <a:rPr lang="en-US" sz="1600" dirty="0"/>
            <a:t>AED Inspections and replacement supplies provided by Colchester Fire &amp; EMS for town facilities/buildings</a:t>
          </a:r>
        </a:p>
      </dgm:t>
    </dgm:pt>
    <dgm:pt modelId="{D6E65F66-9E48-4B5E-AD30-C3DEEB06F9F3}" type="parTrans" cxnId="{B5143B75-A7C9-4964-99B4-79649B020699}">
      <dgm:prSet/>
      <dgm:spPr/>
      <dgm:t>
        <a:bodyPr/>
        <a:lstStyle/>
        <a:p>
          <a:endParaRPr lang="en-US"/>
        </a:p>
      </dgm:t>
    </dgm:pt>
    <dgm:pt modelId="{9818C77A-EDC2-4F0F-85F0-07BD95B83EDF}" type="sibTrans" cxnId="{B5143B75-A7C9-4964-99B4-79649B020699}">
      <dgm:prSet/>
      <dgm:spPr/>
      <dgm:t>
        <a:bodyPr/>
        <a:lstStyle/>
        <a:p>
          <a:endParaRPr lang="en-US"/>
        </a:p>
      </dgm:t>
    </dgm:pt>
    <dgm:pt modelId="{0F3AE255-B745-49BC-84CA-D2BE6B47BF67}">
      <dgm:prSet custT="1"/>
      <dgm:spPr/>
      <dgm:t>
        <a:bodyPr/>
        <a:lstStyle/>
        <a:p>
          <a:r>
            <a:rPr lang="en-US" sz="1600" dirty="0"/>
            <a:t>PTSD Legislation/Workers Comp – 20% of firefighters/EMS meet criteria for PTSD at some point in their careers, 6.8% lifetime risk for general public - August 2016 Journal of Occupational Health Psychology</a:t>
          </a:r>
        </a:p>
      </dgm:t>
    </dgm:pt>
    <dgm:pt modelId="{58604CD3-BCE3-4C4C-B1F9-BAE939FADF3C}" type="parTrans" cxnId="{2F013997-4194-4A95-9385-A1DF5D1FF148}">
      <dgm:prSet/>
      <dgm:spPr/>
      <dgm:t>
        <a:bodyPr/>
        <a:lstStyle/>
        <a:p>
          <a:endParaRPr lang="en-US"/>
        </a:p>
      </dgm:t>
    </dgm:pt>
    <dgm:pt modelId="{629B4364-46B2-47C3-A108-5B5A4934CD29}" type="sibTrans" cxnId="{2F013997-4194-4A95-9385-A1DF5D1FF148}">
      <dgm:prSet/>
      <dgm:spPr/>
      <dgm:t>
        <a:bodyPr/>
        <a:lstStyle/>
        <a:p>
          <a:endParaRPr lang="en-US"/>
        </a:p>
      </dgm:t>
    </dgm:pt>
    <dgm:pt modelId="{31AEE6AC-AB18-4E27-9CE5-FC4563C5B012}">
      <dgm:prSet custT="1"/>
      <dgm:spPr/>
      <dgm:t>
        <a:bodyPr/>
        <a:lstStyle/>
        <a:p>
          <a:r>
            <a:rPr lang="en-US" sz="1600" dirty="0"/>
            <a:t>Total $32,000 = Increase $3,500</a:t>
          </a:r>
        </a:p>
      </dgm:t>
    </dgm:pt>
    <dgm:pt modelId="{E3BB62D2-42EB-4743-84A9-9F7B599E2081}" type="parTrans" cxnId="{17197247-FEF7-4C8A-9DF7-E13AF32F90C6}">
      <dgm:prSet/>
      <dgm:spPr/>
      <dgm:t>
        <a:bodyPr/>
        <a:lstStyle/>
        <a:p>
          <a:endParaRPr lang="en-US"/>
        </a:p>
      </dgm:t>
    </dgm:pt>
    <dgm:pt modelId="{17F38F3B-F271-4D92-B8FC-E63D104E89C4}" type="sibTrans" cxnId="{17197247-FEF7-4C8A-9DF7-E13AF32F90C6}">
      <dgm:prSet/>
      <dgm:spPr/>
      <dgm:t>
        <a:bodyPr/>
        <a:lstStyle/>
        <a:p>
          <a:endParaRPr lang="en-US"/>
        </a:p>
      </dgm:t>
    </dgm:pt>
    <dgm:pt modelId="{5BC54992-838A-4A3D-AE0F-A1E9028DC12F}">
      <dgm:prSet custT="1"/>
      <dgm:spPr/>
      <dgm:t>
        <a:bodyPr/>
        <a:lstStyle/>
        <a:p>
          <a:r>
            <a:rPr lang="en-US" sz="1600" dirty="0"/>
            <a:t>Increase to $15,000 from $6,000 ($10,500 in FY22 &amp; FY23)</a:t>
          </a:r>
        </a:p>
      </dgm:t>
    </dgm:pt>
    <dgm:pt modelId="{5900E209-DEAC-48D5-8533-8AAE29F11010}" type="parTrans" cxnId="{E0056B6E-968B-4452-ADE9-D5E94EB582DE}">
      <dgm:prSet/>
      <dgm:spPr/>
      <dgm:t>
        <a:bodyPr/>
        <a:lstStyle/>
        <a:p>
          <a:endParaRPr lang="en-US"/>
        </a:p>
      </dgm:t>
    </dgm:pt>
    <dgm:pt modelId="{95B71757-BBF5-49C5-8DD7-842591472DD6}" type="sibTrans" cxnId="{E0056B6E-968B-4452-ADE9-D5E94EB582DE}">
      <dgm:prSet/>
      <dgm:spPr/>
      <dgm:t>
        <a:bodyPr/>
        <a:lstStyle/>
        <a:p>
          <a:endParaRPr lang="en-US"/>
        </a:p>
      </dgm:t>
    </dgm:pt>
    <dgm:pt modelId="{ED1D5AE3-4560-4F3D-A69E-71799471C01E}">
      <dgm:prSet custT="1"/>
      <dgm:spPr/>
      <dgm:t>
        <a:bodyPr/>
        <a:lstStyle/>
        <a:p>
          <a:r>
            <a:rPr lang="en-US" sz="1600" dirty="0"/>
            <a:t>Processed 4,112 911 calls in 2023; Unknown how many routine calls</a:t>
          </a:r>
        </a:p>
      </dgm:t>
    </dgm:pt>
    <dgm:pt modelId="{9E32CC0B-FE3C-4279-BF8B-DE3A9DE105CF}" type="parTrans" cxnId="{F11A275C-AD6D-4896-8589-8A5358922F25}">
      <dgm:prSet/>
      <dgm:spPr/>
    </dgm:pt>
    <dgm:pt modelId="{38FC69F6-BF6B-44B3-B4BE-646246B2C4F4}" type="sibTrans" cxnId="{F11A275C-AD6D-4896-8589-8A5358922F25}">
      <dgm:prSet/>
      <dgm:spPr/>
    </dgm:pt>
    <dgm:pt modelId="{155A7324-2C93-418B-BD97-800024ED3EA7}" type="pres">
      <dgm:prSet presAssocID="{AB0C3AF2-9B7C-49AA-9F6E-1B53B279C175}" presName="linear" presStyleCnt="0">
        <dgm:presLayoutVars>
          <dgm:dir/>
          <dgm:animLvl val="lvl"/>
          <dgm:resizeHandles val="exact"/>
        </dgm:presLayoutVars>
      </dgm:prSet>
      <dgm:spPr/>
    </dgm:pt>
    <dgm:pt modelId="{42380DED-98E9-48F4-A485-28E250467A34}" type="pres">
      <dgm:prSet presAssocID="{02B3339E-ABD7-4F4D-88DF-D27D813E2C79}" presName="parentLin" presStyleCnt="0"/>
      <dgm:spPr/>
    </dgm:pt>
    <dgm:pt modelId="{4E1A6D97-0C15-4BF5-B8F1-45770BAE0B3A}" type="pres">
      <dgm:prSet presAssocID="{02B3339E-ABD7-4F4D-88DF-D27D813E2C79}" presName="parentLeftMargin" presStyleLbl="node1" presStyleIdx="0" presStyleCnt="3"/>
      <dgm:spPr/>
    </dgm:pt>
    <dgm:pt modelId="{D26605F9-086B-4D3B-A388-97B7513AF192}" type="pres">
      <dgm:prSet presAssocID="{02B3339E-ABD7-4F4D-88DF-D27D813E2C79}" presName="parentText" presStyleLbl="node1" presStyleIdx="0" presStyleCnt="3">
        <dgm:presLayoutVars>
          <dgm:chMax val="0"/>
          <dgm:bulletEnabled val="1"/>
        </dgm:presLayoutVars>
      </dgm:prSet>
      <dgm:spPr/>
    </dgm:pt>
    <dgm:pt modelId="{EA9718D2-7C06-4162-A0F8-2A3B5E5FBF48}" type="pres">
      <dgm:prSet presAssocID="{02B3339E-ABD7-4F4D-88DF-D27D813E2C79}" presName="negativeSpace" presStyleCnt="0"/>
      <dgm:spPr/>
    </dgm:pt>
    <dgm:pt modelId="{92E232FE-1418-434D-9A6F-A8BB040D2D3E}" type="pres">
      <dgm:prSet presAssocID="{02B3339E-ABD7-4F4D-88DF-D27D813E2C79}" presName="childText" presStyleLbl="conFgAcc1" presStyleIdx="0" presStyleCnt="3" custLinFactNeighborY="-66999">
        <dgm:presLayoutVars>
          <dgm:bulletEnabled val="1"/>
        </dgm:presLayoutVars>
      </dgm:prSet>
      <dgm:spPr/>
    </dgm:pt>
    <dgm:pt modelId="{6062CDE1-F134-4D33-B988-34F9ED4A03A5}" type="pres">
      <dgm:prSet presAssocID="{E9F6B3A2-9EE4-432F-AD35-C1BF29A072C1}" presName="spaceBetweenRectangles" presStyleCnt="0"/>
      <dgm:spPr/>
    </dgm:pt>
    <dgm:pt modelId="{517D496D-87DB-4114-B09B-5E6BA484005C}" type="pres">
      <dgm:prSet presAssocID="{3478DFEA-9F43-4C75-8955-25884A907DFE}" presName="parentLin" presStyleCnt="0"/>
      <dgm:spPr/>
    </dgm:pt>
    <dgm:pt modelId="{6F6835E6-15F4-413D-823A-36A20962A532}" type="pres">
      <dgm:prSet presAssocID="{3478DFEA-9F43-4C75-8955-25884A907DFE}" presName="parentLeftMargin" presStyleLbl="node1" presStyleIdx="0" presStyleCnt="3"/>
      <dgm:spPr/>
    </dgm:pt>
    <dgm:pt modelId="{9FA2F224-DE83-41AD-AB5F-40F2F910BE60}" type="pres">
      <dgm:prSet presAssocID="{3478DFEA-9F43-4C75-8955-25884A907DFE}" presName="parentText" presStyleLbl="node1" presStyleIdx="1" presStyleCnt="3">
        <dgm:presLayoutVars>
          <dgm:chMax val="0"/>
          <dgm:bulletEnabled val="1"/>
        </dgm:presLayoutVars>
      </dgm:prSet>
      <dgm:spPr/>
    </dgm:pt>
    <dgm:pt modelId="{933E0CBD-07D5-4945-9E09-005FB109DCC6}" type="pres">
      <dgm:prSet presAssocID="{3478DFEA-9F43-4C75-8955-25884A907DFE}" presName="negativeSpace" presStyleCnt="0"/>
      <dgm:spPr/>
    </dgm:pt>
    <dgm:pt modelId="{32C86707-3495-4370-95EA-5422584657D1}" type="pres">
      <dgm:prSet presAssocID="{3478DFEA-9F43-4C75-8955-25884A907DFE}" presName="childText" presStyleLbl="conFgAcc1" presStyleIdx="1" presStyleCnt="3">
        <dgm:presLayoutVars>
          <dgm:bulletEnabled val="1"/>
        </dgm:presLayoutVars>
      </dgm:prSet>
      <dgm:spPr/>
    </dgm:pt>
    <dgm:pt modelId="{6C85F6F9-C54B-4466-B746-2E22E4657E88}" type="pres">
      <dgm:prSet presAssocID="{B3DA7C80-2BE3-4059-BE5D-52B059A95B10}" presName="spaceBetweenRectangles" presStyleCnt="0"/>
      <dgm:spPr/>
    </dgm:pt>
    <dgm:pt modelId="{0D3AAE14-1CF7-4F87-BCB9-FA88EAD54219}" type="pres">
      <dgm:prSet presAssocID="{487FB2C1-2C20-4D3B-8704-E62F728BF935}" presName="parentLin" presStyleCnt="0"/>
      <dgm:spPr/>
    </dgm:pt>
    <dgm:pt modelId="{50EDC4E6-16BE-47F4-B1EF-E0623D77C031}" type="pres">
      <dgm:prSet presAssocID="{487FB2C1-2C20-4D3B-8704-E62F728BF935}" presName="parentLeftMargin" presStyleLbl="node1" presStyleIdx="1" presStyleCnt="3"/>
      <dgm:spPr/>
    </dgm:pt>
    <dgm:pt modelId="{B2712713-28E6-4867-B755-2212CA26332C}" type="pres">
      <dgm:prSet presAssocID="{487FB2C1-2C20-4D3B-8704-E62F728BF935}" presName="parentText" presStyleLbl="node1" presStyleIdx="2" presStyleCnt="3" custLinFactNeighborX="1499" custLinFactNeighborY="4108">
        <dgm:presLayoutVars>
          <dgm:chMax val="0"/>
          <dgm:bulletEnabled val="1"/>
        </dgm:presLayoutVars>
      </dgm:prSet>
      <dgm:spPr/>
    </dgm:pt>
    <dgm:pt modelId="{54DFD916-F2E0-4B3E-B4F7-473E8A9DCA5C}" type="pres">
      <dgm:prSet presAssocID="{487FB2C1-2C20-4D3B-8704-E62F728BF935}" presName="negativeSpace" presStyleCnt="0"/>
      <dgm:spPr/>
    </dgm:pt>
    <dgm:pt modelId="{89B7FD39-4030-45C0-B4EF-8F73042937A2}" type="pres">
      <dgm:prSet presAssocID="{487FB2C1-2C20-4D3B-8704-E62F728BF935}" presName="childText" presStyleLbl="conFgAcc1" presStyleIdx="2" presStyleCnt="3">
        <dgm:presLayoutVars>
          <dgm:bulletEnabled val="1"/>
        </dgm:presLayoutVars>
      </dgm:prSet>
      <dgm:spPr/>
    </dgm:pt>
  </dgm:ptLst>
  <dgm:cxnLst>
    <dgm:cxn modelId="{CCE63E01-7623-46BE-8F81-77ED2B78980F}" srcId="{3478DFEA-9F43-4C75-8955-25884A907DFE}" destId="{4058E7B1-CC6C-4F0C-AEAE-FB54E3CA895F}" srcOrd="1" destOrd="0" parTransId="{507C6BFE-6FA7-491B-B619-CA934FFE19BC}" sibTransId="{F5F57A0F-3C44-4657-A4CE-2506C48BAB39}"/>
    <dgm:cxn modelId="{56A07A15-B902-445E-A3CD-537C14BC0803}" type="presOf" srcId="{02B3339E-ABD7-4F4D-88DF-D27D813E2C79}" destId="{D26605F9-086B-4D3B-A388-97B7513AF192}" srcOrd="1" destOrd="0" presId="urn:microsoft.com/office/officeart/2005/8/layout/list1"/>
    <dgm:cxn modelId="{442E341A-0880-407B-B45D-D302D56722EE}" srcId="{3BA75C92-B4E1-41FC-AB56-E8B1911FCFCD}" destId="{99F0A501-9EF0-4EB5-B491-9E60B4F54640}" srcOrd="1" destOrd="0" parTransId="{55135DE6-F9B8-4C24-88FB-5D7C1A4EB01A}" sibTransId="{657F6CB3-C317-4436-8E95-A61CFA052E86}"/>
    <dgm:cxn modelId="{9231211E-802A-463F-89E7-2D627BC6846A}" type="presOf" srcId="{8A6626D0-CF11-47C1-8096-F34D2B8DA49B}" destId="{89B7FD39-4030-45C0-B4EF-8F73042937A2}" srcOrd="0" destOrd="0" presId="urn:microsoft.com/office/officeart/2005/8/layout/list1"/>
    <dgm:cxn modelId="{74997524-A498-4C15-A6DF-DB2FBCE77706}" type="presOf" srcId="{4058E7B1-CC6C-4F0C-AEAE-FB54E3CA895F}" destId="{32C86707-3495-4370-95EA-5422584657D1}" srcOrd="0" destOrd="4" presId="urn:microsoft.com/office/officeart/2005/8/layout/list1"/>
    <dgm:cxn modelId="{D5431127-9690-4F09-9FFB-B91FDE814C48}" type="presOf" srcId="{3BA75C92-B4E1-41FC-AB56-E8B1911FCFCD}" destId="{32C86707-3495-4370-95EA-5422584657D1}" srcOrd="0" destOrd="0" presId="urn:microsoft.com/office/officeart/2005/8/layout/list1"/>
    <dgm:cxn modelId="{ECE75A2D-86C5-4FBE-9E08-A91943D03BCC}" type="presOf" srcId="{99F0A501-9EF0-4EB5-B491-9E60B4F54640}" destId="{32C86707-3495-4370-95EA-5422584657D1}" srcOrd="0" destOrd="2" presId="urn:microsoft.com/office/officeart/2005/8/layout/list1"/>
    <dgm:cxn modelId="{986B5B36-58D3-42C8-B607-EE487C9514E9}" type="presOf" srcId="{02B3339E-ABD7-4F4D-88DF-D27D813E2C79}" destId="{4E1A6D97-0C15-4BF5-B8F1-45770BAE0B3A}" srcOrd="0" destOrd="0" presId="urn:microsoft.com/office/officeart/2005/8/layout/list1"/>
    <dgm:cxn modelId="{6CE60639-23B3-4CEC-B6B0-914272D448E1}" srcId="{3478DFEA-9F43-4C75-8955-25884A907DFE}" destId="{3BA75C92-B4E1-41FC-AB56-E8B1911FCFCD}" srcOrd="0" destOrd="0" parTransId="{D2AF929C-B1CB-4D6F-B63C-513E97C58393}" sibTransId="{ED609BAF-5C53-445E-80BB-2D297930CE84}"/>
    <dgm:cxn modelId="{F11A275C-AD6D-4896-8589-8A5358922F25}" srcId="{8AF2B20E-8E31-41FB-B5C1-AC39B0B83953}" destId="{ED1D5AE3-4560-4F3D-A69E-71799471C01E}" srcOrd="1" destOrd="0" parTransId="{9E32CC0B-FE3C-4279-BF8B-DE3A9DE105CF}" sibTransId="{38FC69F6-BF6B-44B3-B4BE-646246B2C4F4}"/>
    <dgm:cxn modelId="{E667D241-6005-4C71-AC5D-2DC7D180A103}" type="presOf" srcId="{487FB2C1-2C20-4D3B-8704-E62F728BF935}" destId="{50EDC4E6-16BE-47F4-B1EF-E0623D77C031}" srcOrd="0" destOrd="0" presId="urn:microsoft.com/office/officeart/2005/8/layout/list1"/>
    <dgm:cxn modelId="{C2EFDF65-9594-4A53-84F5-6DA20A9291EC}" type="presOf" srcId="{487FB2C1-2C20-4D3B-8704-E62F728BF935}" destId="{B2712713-28E6-4867-B755-2212CA26332C}" srcOrd="1" destOrd="0" presId="urn:microsoft.com/office/officeart/2005/8/layout/list1"/>
    <dgm:cxn modelId="{17197247-FEF7-4C8A-9DF7-E13AF32F90C6}" srcId="{02B3339E-ABD7-4F4D-88DF-D27D813E2C79}" destId="{31AEE6AC-AB18-4E27-9CE5-FC4563C5B012}" srcOrd="2" destOrd="0" parTransId="{E3BB62D2-42EB-4743-84A9-9F7B599E2081}" sibTransId="{17F38F3B-F271-4D92-B8FC-E63D104E89C4}"/>
    <dgm:cxn modelId="{5C991868-E172-49DE-8B0C-89FAE9DDB2F7}" type="presOf" srcId="{D2E07417-D3B3-410B-9777-45357E0562E3}" destId="{32C86707-3495-4370-95EA-5422584657D1}" srcOrd="0" destOrd="1" presId="urn:microsoft.com/office/officeart/2005/8/layout/list1"/>
    <dgm:cxn modelId="{9366224A-BEC8-4959-B343-33DD2732B834}" type="presOf" srcId="{3478DFEA-9F43-4C75-8955-25884A907DFE}" destId="{9FA2F224-DE83-41AD-AB5F-40F2F910BE60}" srcOrd="1" destOrd="0" presId="urn:microsoft.com/office/officeart/2005/8/layout/list1"/>
    <dgm:cxn modelId="{4060406A-3789-482E-8B52-783CAA9172B1}" srcId="{3BA75C92-B4E1-41FC-AB56-E8B1911FCFCD}" destId="{A1734D8B-DEB4-44F4-B8A1-4EEAAC452C0A}" srcOrd="2" destOrd="0" parTransId="{B5CFF085-4BFC-4166-8184-4A9F2C893D94}" sibTransId="{F65AF1E6-5ABA-423F-B61F-9C2528A60E33}"/>
    <dgm:cxn modelId="{F77E8A6B-463A-4F6F-9986-316B12756482}" srcId="{AB0C3AF2-9B7C-49AA-9F6E-1B53B279C175}" destId="{487FB2C1-2C20-4D3B-8704-E62F728BF935}" srcOrd="2" destOrd="0" parTransId="{B9CB2958-8088-4F3E-9D12-3032F93849AF}" sibTransId="{1897E1E2-4362-4095-B464-2EC98F0C2671}"/>
    <dgm:cxn modelId="{C63C924B-2D50-4235-B817-0D9E4104D008}" type="presOf" srcId="{3478DFEA-9F43-4C75-8955-25884A907DFE}" destId="{6F6835E6-15F4-413D-823A-36A20962A532}" srcOrd="0" destOrd="0" presId="urn:microsoft.com/office/officeart/2005/8/layout/list1"/>
    <dgm:cxn modelId="{55611B6C-73E7-4FE2-A17C-88B70E5D53EB}" type="presOf" srcId="{FC14906D-0B24-42FE-B80E-5CAE4AEEA44C}" destId="{92E232FE-1418-434D-9A6F-A8BB040D2D3E}" srcOrd="0" destOrd="3" presId="urn:microsoft.com/office/officeart/2005/8/layout/list1"/>
    <dgm:cxn modelId="{E0056B6E-968B-4452-ADE9-D5E94EB582DE}" srcId="{3478DFEA-9F43-4C75-8955-25884A907DFE}" destId="{5BC54992-838A-4A3D-AE0F-A1E9028DC12F}" srcOrd="3" destOrd="0" parTransId="{5900E209-DEAC-48D5-8533-8AAE29F11010}" sibTransId="{95B71757-BBF5-49C5-8DD7-842591472DD6}"/>
    <dgm:cxn modelId="{4C5AFE6F-519A-44D4-8879-954AA6E7D13C}" type="presOf" srcId="{64A98685-3B61-42EC-ACCF-6EA3EC430D3F}" destId="{92E232FE-1418-434D-9A6F-A8BB040D2D3E}" srcOrd="0" destOrd="1" presId="urn:microsoft.com/office/officeart/2005/8/layout/list1"/>
    <dgm:cxn modelId="{B5143B75-A7C9-4964-99B4-79649B020699}" srcId="{487FB2C1-2C20-4D3B-8704-E62F728BF935}" destId="{8A6626D0-CF11-47C1-8096-F34D2B8DA49B}" srcOrd="0" destOrd="0" parTransId="{D6E65F66-9E48-4B5E-AD30-C3DEEB06F9F3}" sibTransId="{9818C77A-EDC2-4F0F-85F0-07BD95B83EDF}"/>
    <dgm:cxn modelId="{A2033877-EB6E-4D24-9B75-68E062FD37EB}" srcId="{AB0C3AF2-9B7C-49AA-9F6E-1B53B279C175}" destId="{02B3339E-ABD7-4F4D-88DF-D27D813E2C79}" srcOrd="0" destOrd="0" parTransId="{6176C20E-62AD-45BD-A57A-73EDF2C72A85}" sibTransId="{E9F6B3A2-9EE4-432F-AD35-C1BF29A072C1}"/>
    <dgm:cxn modelId="{9752458C-6A9B-4126-8F02-8DC7E8FCA036}" type="presOf" srcId="{A1734D8B-DEB4-44F4-B8A1-4EEAAC452C0A}" destId="{32C86707-3495-4370-95EA-5422584657D1}" srcOrd="0" destOrd="3" presId="urn:microsoft.com/office/officeart/2005/8/layout/list1"/>
    <dgm:cxn modelId="{8E501D90-4554-496D-AF53-280E4EA15DA0}" type="presOf" srcId="{5BC54992-838A-4A3D-AE0F-A1E9028DC12F}" destId="{32C86707-3495-4370-95EA-5422584657D1}" srcOrd="0" destOrd="6" presId="urn:microsoft.com/office/officeart/2005/8/layout/list1"/>
    <dgm:cxn modelId="{2F013997-4194-4A95-9385-A1DF5D1FF148}" srcId="{3478DFEA-9F43-4C75-8955-25884A907DFE}" destId="{0F3AE255-B745-49BC-84CA-D2BE6B47BF67}" srcOrd="2" destOrd="0" parTransId="{58604CD3-BCE3-4C4C-B1F9-BAE939FADF3C}" sibTransId="{629B4364-46B2-47C3-A108-5B5A4934CD29}"/>
    <dgm:cxn modelId="{1FE6149C-7993-4AD8-977F-07EB35145ED2}" type="presOf" srcId="{0F3AE255-B745-49BC-84CA-D2BE6B47BF67}" destId="{32C86707-3495-4370-95EA-5422584657D1}" srcOrd="0" destOrd="5" presId="urn:microsoft.com/office/officeart/2005/8/layout/list1"/>
    <dgm:cxn modelId="{84429DA1-AACE-495B-BF20-010399151E6F}" type="presOf" srcId="{AB0C3AF2-9B7C-49AA-9F6E-1B53B279C175}" destId="{155A7324-2C93-418B-BD97-800024ED3EA7}" srcOrd="0" destOrd="0" presId="urn:microsoft.com/office/officeart/2005/8/layout/list1"/>
    <dgm:cxn modelId="{88EE7FB3-3778-41E7-9E58-471139769137}" srcId="{02B3339E-ABD7-4F4D-88DF-D27D813E2C79}" destId="{8AF2B20E-8E31-41FB-B5C1-AC39B0B83953}" srcOrd="0" destOrd="0" parTransId="{1D99791C-8866-45BA-B790-5C729944E5B9}" sibTransId="{E2CDB175-9EB0-4AD7-863D-0CAC0912AFA6}"/>
    <dgm:cxn modelId="{0D2C02C5-040F-4EDC-98F2-124D0B49024F}" srcId="{AB0C3AF2-9B7C-49AA-9F6E-1B53B279C175}" destId="{3478DFEA-9F43-4C75-8955-25884A907DFE}" srcOrd="1" destOrd="0" parTransId="{A6B5065E-EBBB-45CB-AE62-FFB828B084E0}" sibTransId="{B3DA7C80-2BE3-4059-BE5D-52B059A95B10}"/>
    <dgm:cxn modelId="{34BF37D5-0283-4C22-B36C-736763D1D801}" srcId="{8AF2B20E-8E31-41FB-B5C1-AC39B0B83953}" destId="{64A98685-3B61-42EC-ACCF-6EA3EC430D3F}" srcOrd="0" destOrd="0" parTransId="{205ABCBE-E89F-4C90-AC66-7D2274E872DD}" sibTransId="{28577378-607F-411B-8F91-9AE130D70E08}"/>
    <dgm:cxn modelId="{BC030DE4-6AAF-463E-B2FF-FC79F733F810}" type="presOf" srcId="{31AEE6AC-AB18-4E27-9CE5-FC4563C5B012}" destId="{92E232FE-1418-434D-9A6F-A8BB040D2D3E}" srcOrd="0" destOrd="4" presId="urn:microsoft.com/office/officeart/2005/8/layout/list1"/>
    <dgm:cxn modelId="{01E4EAEB-B17E-4F6D-9346-D5C5E91845AB}" type="presOf" srcId="{ED1D5AE3-4560-4F3D-A69E-71799471C01E}" destId="{92E232FE-1418-434D-9A6F-A8BB040D2D3E}" srcOrd="0" destOrd="2" presId="urn:microsoft.com/office/officeart/2005/8/layout/list1"/>
    <dgm:cxn modelId="{2DFC36F9-D10E-4516-8E63-9F5F1A819ACC}" srcId="{3BA75C92-B4E1-41FC-AB56-E8B1911FCFCD}" destId="{D2E07417-D3B3-410B-9777-45357E0562E3}" srcOrd="0" destOrd="0" parTransId="{D3334B25-2D22-4155-BDCA-7FEDD0CA122A}" sibTransId="{977CE44B-8BE5-430E-9A83-92127611F371}"/>
    <dgm:cxn modelId="{681EC7FA-2EE3-40FC-9F70-B3BB4A22225B}" srcId="{02B3339E-ABD7-4F4D-88DF-D27D813E2C79}" destId="{FC14906D-0B24-42FE-B80E-5CAE4AEEA44C}" srcOrd="1" destOrd="0" parTransId="{97AAE588-8B71-4850-8701-10847E80744A}" sibTransId="{23DE1526-1B36-4B0F-A0AF-EDB6D5E4C1C8}"/>
    <dgm:cxn modelId="{2BA514FE-97F6-414E-80E4-FA97C32174B5}" type="presOf" srcId="{8AF2B20E-8E31-41FB-B5C1-AC39B0B83953}" destId="{92E232FE-1418-434D-9A6F-A8BB040D2D3E}" srcOrd="0" destOrd="0" presId="urn:microsoft.com/office/officeart/2005/8/layout/list1"/>
    <dgm:cxn modelId="{4FDE5E3B-E992-4363-BACE-E7D190F8128F}" type="presParOf" srcId="{155A7324-2C93-418B-BD97-800024ED3EA7}" destId="{42380DED-98E9-48F4-A485-28E250467A34}" srcOrd="0" destOrd="0" presId="urn:microsoft.com/office/officeart/2005/8/layout/list1"/>
    <dgm:cxn modelId="{FDE66B09-7282-4A33-BDDC-CDC065018F52}" type="presParOf" srcId="{42380DED-98E9-48F4-A485-28E250467A34}" destId="{4E1A6D97-0C15-4BF5-B8F1-45770BAE0B3A}" srcOrd="0" destOrd="0" presId="urn:microsoft.com/office/officeart/2005/8/layout/list1"/>
    <dgm:cxn modelId="{6AC630A9-A354-44CE-9145-D7CBABD49AD5}" type="presParOf" srcId="{42380DED-98E9-48F4-A485-28E250467A34}" destId="{D26605F9-086B-4D3B-A388-97B7513AF192}" srcOrd="1" destOrd="0" presId="urn:microsoft.com/office/officeart/2005/8/layout/list1"/>
    <dgm:cxn modelId="{37E694C8-0525-44EE-AA08-58798079A084}" type="presParOf" srcId="{155A7324-2C93-418B-BD97-800024ED3EA7}" destId="{EA9718D2-7C06-4162-A0F8-2A3B5E5FBF48}" srcOrd="1" destOrd="0" presId="urn:microsoft.com/office/officeart/2005/8/layout/list1"/>
    <dgm:cxn modelId="{C4C4F85A-BC85-47DC-80AB-060FA668873A}" type="presParOf" srcId="{155A7324-2C93-418B-BD97-800024ED3EA7}" destId="{92E232FE-1418-434D-9A6F-A8BB040D2D3E}" srcOrd="2" destOrd="0" presId="urn:microsoft.com/office/officeart/2005/8/layout/list1"/>
    <dgm:cxn modelId="{5CE23B4E-5252-44F8-8240-3782627F7413}" type="presParOf" srcId="{155A7324-2C93-418B-BD97-800024ED3EA7}" destId="{6062CDE1-F134-4D33-B988-34F9ED4A03A5}" srcOrd="3" destOrd="0" presId="urn:microsoft.com/office/officeart/2005/8/layout/list1"/>
    <dgm:cxn modelId="{A1A1C00A-6444-4852-9E21-3EA594963A03}" type="presParOf" srcId="{155A7324-2C93-418B-BD97-800024ED3EA7}" destId="{517D496D-87DB-4114-B09B-5E6BA484005C}" srcOrd="4" destOrd="0" presId="urn:microsoft.com/office/officeart/2005/8/layout/list1"/>
    <dgm:cxn modelId="{7E58A44F-1671-42AF-9BB2-3DE9473111CC}" type="presParOf" srcId="{517D496D-87DB-4114-B09B-5E6BA484005C}" destId="{6F6835E6-15F4-413D-823A-36A20962A532}" srcOrd="0" destOrd="0" presId="urn:microsoft.com/office/officeart/2005/8/layout/list1"/>
    <dgm:cxn modelId="{2215E812-6700-4503-B42F-E8F4F1F42C6C}" type="presParOf" srcId="{517D496D-87DB-4114-B09B-5E6BA484005C}" destId="{9FA2F224-DE83-41AD-AB5F-40F2F910BE60}" srcOrd="1" destOrd="0" presId="urn:microsoft.com/office/officeart/2005/8/layout/list1"/>
    <dgm:cxn modelId="{DFD2FEFE-CB0E-4CF3-8EA7-1AFBC589AA1A}" type="presParOf" srcId="{155A7324-2C93-418B-BD97-800024ED3EA7}" destId="{933E0CBD-07D5-4945-9E09-005FB109DCC6}" srcOrd="5" destOrd="0" presId="urn:microsoft.com/office/officeart/2005/8/layout/list1"/>
    <dgm:cxn modelId="{5658C31B-C8D9-4F6C-965B-65B368D22BD1}" type="presParOf" srcId="{155A7324-2C93-418B-BD97-800024ED3EA7}" destId="{32C86707-3495-4370-95EA-5422584657D1}" srcOrd="6" destOrd="0" presId="urn:microsoft.com/office/officeart/2005/8/layout/list1"/>
    <dgm:cxn modelId="{FB25552C-4A5F-417D-952D-798EF2C08DDE}" type="presParOf" srcId="{155A7324-2C93-418B-BD97-800024ED3EA7}" destId="{6C85F6F9-C54B-4466-B746-2E22E4657E88}" srcOrd="7" destOrd="0" presId="urn:microsoft.com/office/officeart/2005/8/layout/list1"/>
    <dgm:cxn modelId="{1A48A794-93A4-4EDB-A300-3F2CB85F0719}" type="presParOf" srcId="{155A7324-2C93-418B-BD97-800024ED3EA7}" destId="{0D3AAE14-1CF7-4F87-BCB9-FA88EAD54219}" srcOrd="8" destOrd="0" presId="urn:microsoft.com/office/officeart/2005/8/layout/list1"/>
    <dgm:cxn modelId="{6AC7EBF5-52F5-484C-B71A-05BCED1E4D71}" type="presParOf" srcId="{0D3AAE14-1CF7-4F87-BCB9-FA88EAD54219}" destId="{50EDC4E6-16BE-47F4-B1EF-E0623D77C031}" srcOrd="0" destOrd="0" presId="urn:microsoft.com/office/officeart/2005/8/layout/list1"/>
    <dgm:cxn modelId="{9075BED0-BE49-413F-BD5A-343FF5AEA55F}" type="presParOf" srcId="{0D3AAE14-1CF7-4F87-BCB9-FA88EAD54219}" destId="{B2712713-28E6-4867-B755-2212CA26332C}" srcOrd="1" destOrd="0" presId="urn:microsoft.com/office/officeart/2005/8/layout/list1"/>
    <dgm:cxn modelId="{7074E120-F483-4898-9DE8-8D39FB4AB1EC}" type="presParOf" srcId="{155A7324-2C93-418B-BD97-800024ED3EA7}" destId="{54DFD916-F2E0-4B3E-B4F7-473E8A9DCA5C}" srcOrd="9" destOrd="0" presId="urn:microsoft.com/office/officeart/2005/8/layout/list1"/>
    <dgm:cxn modelId="{C0E80DBD-FE86-444C-9E36-386CE5E56394}" type="presParOf" srcId="{155A7324-2C93-418B-BD97-800024ED3EA7}" destId="{89B7FD39-4030-45C0-B4EF-8F73042937A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D990D3-11FD-45FC-826A-F452855353BE}"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D69A1FA4-E740-44A2-9FDC-849B07EC41DC}">
      <dgm:prSet/>
      <dgm:spPr/>
      <dgm:t>
        <a:bodyPr/>
        <a:lstStyle/>
        <a:p>
          <a:r>
            <a:rPr lang="en-US"/>
            <a:t>Apparatus Repairs/Maintenance</a:t>
          </a:r>
        </a:p>
      </dgm:t>
    </dgm:pt>
    <dgm:pt modelId="{5F6A135F-926B-49B7-93CF-B411553E6D8C}" type="parTrans" cxnId="{E903C930-6AE6-4116-B34B-2128E5D6D479}">
      <dgm:prSet/>
      <dgm:spPr/>
      <dgm:t>
        <a:bodyPr/>
        <a:lstStyle/>
        <a:p>
          <a:endParaRPr lang="en-US"/>
        </a:p>
      </dgm:t>
    </dgm:pt>
    <dgm:pt modelId="{7EB92872-27DB-4370-BB39-CDF1451A721D}" type="sibTrans" cxnId="{E903C930-6AE6-4116-B34B-2128E5D6D479}">
      <dgm:prSet/>
      <dgm:spPr/>
      <dgm:t>
        <a:bodyPr/>
        <a:lstStyle/>
        <a:p>
          <a:endParaRPr lang="en-US"/>
        </a:p>
      </dgm:t>
    </dgm:pt>
    <dgm:pt modelId="{07606766-6EF1-4C2D-A3A0-9C51BD8DC64A}">
      <dgm:prSet/>
      <dgm:spPr/>
      <dgm:t>
        <a:bodyPr/>
        <a:lstStyle/>
        <a:p>
          <a:r>
            <a:rPr lang="en-US"/>
            <a:t>Received 4 new fire apparatus; slated to receive a 5</a:t>
          </a:r>
          <a:r>
            <a:rPr lang="en-US" baseline="30000"/>
            <a:t>th</a:t>
          </a:r>
          <a:r>
            <a:rPr lang="en-US"/>
            <a:t> in July/August</a:t>
          </a:r>
        </a:p>
      </dgm:t>
    </dgm:pt>
    <dgm:pt modelId="{BBD3A014-085C-4816-87B2-191B44BCDF01}" type="parTrans" cxnId="{FE3DEE96-2217-486D-A296-38758FC4208B}">
      <dgm:prSet/>
      <dgm:spPr/>
      <dgm:t>
        <a:bodyPr/>
        <a:lstStyle/>
        <a:p>
          <a:endParaRPr lang="en-US"/>
        </a:p>
      </dgm:t>
    </dgm:pt>
    <dgm:pt modelId="{651DC2CA-BFA0-4EB9-AB0A-059D923BD9B8}" type="sibTrans" cxnId="{FE3DEE96-2217-486D-A296-38758FC4208B}">
      <dgm:prSet/>
      <dgm:spPr/>
      <dgm:t>
        <a:bodyPr/>
        <a:lstStyle/>
        <a:p>
          <a:endParaRPr lang="en-US"/>
        </a:p>
      </dgm:t>
    </dgm:pt>
    <dgm:pt modelId="{A39ED0EE-44D8-45DC-8C15-8354A180E964}">
      <dgm:prSet/>
      <dgm:spPr/>
      <dgm:t>
        <a:bodyPr/>
        <a:lstStyle/>
        <a:p>
          <a:r>
            <a:rPr lang="en-US" dirty="0"/>
            <a:t>Apparatus are on a 1- year warranty with </a:t>
          </a:r>
          <a:r>
            <a:rPr lang="en-US" dirty="0" err="1"/>
            <a:t>Firematic</a:t>
          </a:r>
          <a:r>
            <a:rPr lang="en-US" dirty="0"/>
            <a:t>, providing opportunity for a decrease</a:t>
          </a:r>
        </a:p>
      </dgm:t>
    </dgm:pt>
    <dgm:pt modelId="{579B515A-C013-42CC-9ADD-40DBBBE02D85}" type="parTrans" cxnId="{5578EF37-3E21-421A-B019-2C33BA7EEAEA}">
      <dgm:prSet/>
      <dgm:spPr/>
      <dgm:t>
        <a:bodyPr/>
        <a:lstStyle/>
        <a:p>
          <a:endParaRPr lang="en-US"/>
        </a:p>
      </dgm:t>
    </dgm:pt>
    <dgm:pt modelId="{CD850912-E565-4669-BD0D-A3A0299DEBE3}" type="sibTrans" cxnId="{5578EF37-3E21-421A-B019-2C33BA7EEAEA}">
      <dgm:prSet/>
      <dgm:spPr/>
      <dgm:t>
        <a:bodyPr/>
        <a:lstStyle/>
        <a:p>
          <a:endParaRPr lang="en-US"/>
        </a:p>
      </dgm:t>
    </dgm:pt>
    <dgm:pt modelId="{65510F3C-CAD7-4FC5-9F90-BEC6A7FB1A5B}">
      <dgm:prSet/>
      <dgm:spPr/>
      <dgm:t>
        <a:bodyPr/>
        <a:lstStyle/>
        <a:p>
          <a:r>
            <a:rPr lang="en-US"/>
            <a:t>Fire Hose</a:t>
          </a:r>
        </a:p>
      </dgm:t>
    </dgm:pt>
    <dgm:pt modelId="{309BE3E2-27B4-4030-AB24-1DAA57668EE3}" type="parTrans" cxnId="{5A8C2F7E-2636-49AC-A25B-4B0C22F37C41}">
      <dgm:prSet/>
      <dgm:spPr/>
      <dgm:t>
        <a:bodyPr/>
        <a:lstStyle/>
        <a:p>
          <a:endParaRPr lang="en-US"/>
        </a:p>
      </dgm:t>
    </dgm:pt>
    <dgm:pt modelId="{6E41CB76-3248-4412-92A2-35F392881A8A}" type="sibTrans" cxnId="{5A8C2F7E-2636-49AC-A25B-4B0C22F37C41}">
      <dgm:prSet/>
      <dgm:spPr/>
      <dgm:t>
        <a:bodyPr/>
        <a:lstStyle/>
        <a:p>
          <a:endParaRPr lang="en-US"/>
        </a:p>
      </dgm:t>
    </dgm:pt>
    <dgm:pt modelId="{F99F57E1-0B99-4C1A-A491-1A3680B6BB62}">
      <dgm:prSet/>
      <dgm:spPr/>
      <dgm:t>
        <a:bodyPr/>
        <a:lstStyle/>
        <a:p>
          <a:r>
            <a:rPr lang="en-US"/>
            <a:t>Decreased due to change in replacement schedule</a:t>
          </a:r>
        </a:p>
      </dgm:t>
    </dgm:pt>
    <dgm:pt modelId="{E2895879-AD7B-45B2-81BF-FC8629E9EFC7}" type="parTrans" cxnId="{94FA20B8-DF0B-4566-8736-F331254710D5}">
      <dgm:prSet/>
      <dgm:spPr/>
      <dgm:t>
        <a:bodyPr/>
        <a:lstStyle/>
        <a:p>
          <a:endParaRPr lang="en-US"/>
        </a:p>
      </dgm:t>
    </dgm:pt>
    <dgm:pt modelId="{DFEF446C-CDA6-4EB9-9C64-E985D412B342}" type="sibTrans" cxnId="{94FA20B8-DF0B-4566-8736-F331254710D5}">
      <dgm:prSet/>
      <dgm:spPr/>
      <dgm:t>
        <a:bodyPr/>
        <a:lstStyle/>
        <a:p>
          <a:endParaRPr lang="en-US"/>
        </a:p>
      </dgm:t>
    </dgm:pt>
    <dgm:pt modelId="{295E5FB0-FF7B-4C64-A420-E841384BE6E5}">
      <dgm:prSet/>
      <dgm:spPr/>
      <dgm:t>
        <a:bodyPr/>
        <a:lstStyle/>
        <a:p>
          <a:r>
            <a:rPr lang="en-US" dirty="0"/>
            <a:t>NFPA 1961 required fire hose be replaced on a schedule, not based on a 10-year life cycle</a:t>
          </a:r>
        </a:p>
      </dgm:t>
    </dgm:pt>
    <dgm:pt modelId="{2012B957-A5AE-4370-8925-100CF12ECE58}" type="parTrans" cxnId="{148720FA-BEA5-4B1D-8BB2-7045DF6F2CCD}">
      <dgm:prSet/>
      <dgm:spPr/>
      <dgm:t>
        <a:bodyPr/>
        <a:lstStyle/>
        <a:p>
          <a:endParaRPr lang="en-US"/>
        </a:p>
      </dgm:t>
    </dgm:pt>
    <dgm:pt modelId="{FE73B475-A987-42EE-BA91-E2C2FD7E6824}" type="sibTrans" cxnId="{148720FA-BEA5-4B1D-8BB2-7045DF6F2CCD}">
      <dgm:prSet/>
      <dgm:spPr/>
      <dgm:t>
        <a:bodyPr/>
        <a:lstStyle/>
        <a:p>
          <a:endParaRPr lang="en-US"/>
        </a:p>
      </dgm:t>
    </dgm:pt>
    <dgm:pt modelId="{0A71A955-9402-4731-BB3B-AA555E1D0658}">
      <dgm:prSet/>
      <dgm:spPr/>
      <dgm:t>
        <a:bodyPr/>
        <a:lstStyle/>
        <a:p>
          <a:r>
            <a:rPr lang="en-US" dirty="0"/>
            <a:t>ALL hose is tested annually, if it fails it is removed from service and replaced</a:t>
          </a:r>
        </a:p>
      </dgm:t>
    </dgm:pt>
    <dgm:pt modelId="{970B4E83-221C-45BD-A402-82BA8030351D}" type="parTrans" cxnId="{81FE0E7F-6040-4A43-9FBC-C91F78DAE9E6}">
      <dgm:prSet/>
      <dgm:spPr/>
      <dgm:t>
        <a:bodyPr/>
        <a:lstStyle/>
        <a:p>
          <a:endParaRPr lang="en-US"/>
        </a:p>
      </dgm:t>
    </dgm:pt>
    <dgm:pt modelId="{5CA79CE2-E940-4954-92E4-C07C9E2C24B9}" type="sibTrans" cxnId="{81FE0E7F-6040-4A43-9FBC-C91F78DAE9E6}">
      <dgm:prSet/>
      <dgm:spPr/>
      <dgm:t>
        <a:bodyPr/>
        <a:lstStyle/>
        <a:p>
          <a:endParaRPr lang="en-US"/>
        </a:p>
      </dgm:t>
    </dgm:pt>
    <dgm:pt modelId="{0502D025-D93D-4DD1-8B1B-745C84012AFC}">
      <dgm:prSet/>
      <dgm:spPr/>
      <dgm:t>
        <a:bodyPr/>
        <a:lstStyle/>
        <a:p>
          <a:r>
            <a:rPr lang="en-US" dirty="0"/>
            <a:t>Documentation is maintained for the life of the hose, utilized for ISO for 5-year updates</a:t>
          </a:r>
        </a:p>
      </dgm:t>
    </dgm:pt>
    <dgm:pt modelId="{E3BCE0F0-E6AD-4628-9BDE-3DC257397CE5}" type="parTrans" cxnId="{B635D450-3B33-4356-BBC6-153C5FFE7188}">
      <dgm:prSet/>
      <dgm:spPr/>
      <dgm:t>
        <a:bodyPr/>
        <a:lstStyle/>
        <a:p>
          <a:endParaRPr lang="en-US"/>
        </a:p>
      </dgm:t>
    </dgm:pt>
    <dgm:pt modelId="{F9CA95E5-FB12-4305-93BA-684DD6A3481D}" type="sibTrans" cxnId="{B635D450-3B33-4356-BBC6-153C5FFE7188}">
      <dgm:prSet/>
      <dgm:spPr/>
      <dgm:t>
        <a:bodyPr/>
        <a:lstStyle/>
        <a:p>
          <a:endParaRPr lang="en-US"/>
        </a:p>
      </dgm:t>
    </dgm:pt>
    <dgm:pt modelId="{22AB1AC8-85AF-44F8-8643-9A602C7BA069}">
      <dgm:prSet/>
      <dgm:spPr/>
      <dgm:t>
        <a:bodyPr/>
        <a:lstStyle/>
        <a:p>
          <a:r>
            <a:rPr lang="en-US" dirty="0"/>
            <a:t>($20,000) = $30,000</a:t>
          </a:r>
        </a:p>
      </dgm:t>
    </dgm:pt>
    <dgm:pt modelId="{27889346-7E28-4001-A89D-F3644D8E5BEA}" type="parTrans" cxnId="{06E3D08D-B6E3-4A93-954B-2446ECDC73CA}">
      <dgm:prSet/>
      <dgm:spPr/>
      <dgm:t>
        <a:bodyPr/>
        <a:lstStyle/>
        <a:p>
          <a:endParaRPr lang="en-US"/>
        </a:p>
      </dgm:t>
    </dgm:pt>
    <dgm:pt modelId="{5D51097A-C2FF-4D00-8EB5-0262906C0E84}" type="sibTrans" cxnId="{06E3D08D-B6E3-4A93-954B-2446ECDC73CA}">
      <dgm:prSet/>
      <dgm:spPr/>
      <dgm:t>
        <a:bodyPr/>
        <a:lstStyle/>
        <a:p>
          <a:endParaRPr lang="en-US"/>
        </a:p>
      </dgm:t>
    </dgm:pt>
    <dgm:pt modelId="{E62EF373-E713-41B4-813E-7DF070C7C77D}">
      <dgm:prSet/>
      <dgm:spPr/>
      <dgm:t>
        <a:bodyPr/>
        <a:lstStyle/>
        <a:p>
          <a:r>
            <a:rPr lang="en-US" dirty="0"/>
            <a:t>($3,000) = $3,000 ($6,000 in FY24)</a:t>
          </a:r>
        </a:p>
      </dgm:t>
    </dgm:pt>
    <dgm:pt modelId="{776C9DAA-D98E-41A4-ADEA-3A1C9BA9DEC5}" type="parTrans" cxnId="{6A4ECA8F-0C16-492E-AE9E-A7BF425E858E}">
      <dgm:prSet/>
      <dgm:spPr/>
      <dgm:t>
        <a:bodyPr/>
        <a:lstStyle/>
        <a:p>
          <a:endParaRPr lang="en-US"/>
        </a:p>
      </dgm:t>
    </dgm:pt>
    <dgm:pt modelId="{60E41D68-4713-425C-AFA4-691D0764ED21}" type="sibTrans" cxnId="{6A4ECA8F-0C16-492E-AE9E-A7BF425E858E}">
      <dgm:prSet/>
      <dgm:spPr/>
      <dgm:t>
        <a:bodyPr/>
        <a:lstStyle/>
        <a:p>
          <a:endParaRPr lang="en-US"/>
        </a:p>
      </dgm:t>
    </dgm:pt>
    <dgm:pt modelId="{539EDCFF-7A60-44E2-ADEA-EF90E534257D}" type="pres">
      <dgm:prSet presAssocID="{E5D990D3-11FD-45FC-826A-F452855353BE}" presName="linear" presStyleCnt="0">
        <dgm:presLayoutVars>
          <dgm:dir/>
          <dgm:animLvl val="lvl"/>
          <dgm:resizeHandles val="exact"/>
        </dgm:presLayoutVars>
      </dgm:prSet>
      <dgm:spPr/>
    </dgm:pt>
    <dgm:pt modelId="{B49FF523-D521-415F-8C39-68BD44CDABF4}" type="pres">
      <dgm:prSet presAssocID="{D69A1FA4-E740-44A2-9FDC-849B07EC41DC}" presName="parentLin" presStyleCnt="0"/>
      <dgm:spPr/>
    </dgm:pt>
    <dgm:pt modelId="{8D72B524-0623-44D3-8AB8-6DA4BC6DAB23}" type="pres">
      <dgm:prSet presAssocID="{D69A1FA4-E740-44A2-9FDC-849B07EC41DC}" presName="parentLeftMargin" presStyleLbl="node1" presStyleIdx="0" presStyleCnt="2"/>
      <dgm:spPr/>
    </dgm:pt>
    <dgm:pt modelId="{AD768B6F-93FC-41D0-984D-AA9AA7309AEE}" type="pres">
      <dgm:prSet presAssocID="{D69A1FA4-E740-44A2-9FDC-849B07EC41DC}" presName="parentText" presStyleLbl="node1" presStyleIdx="0" presStyleCnt="2">
        <dgm:presLayoutVars>
          <dgm:chMax val="0"/>
          <dgm:bulletEnabled val="1"/>
        </dgm:presLayoutVars>
      </dgm:prSet>
      <dgm:spPr/>
    </dgm:pt>
    <dgm:pt modelId="{855E368A-B72D-4093-9F95-37E182B98586}" type="pres">
      <dgm:prSet presAssocID="{D69A1FA4-E740-44A2-9FDC-849B07EC41DC}" presName="negativeSpace" presStyleCnt="0"/>
      <dgm:spPr/>
    </dgm:pt>
    <dgm:pt modelId="{2088C71F-77BF-4A78-8054-8BAAB1988DAC}" type="pres">
      <dgm:prSet presAssocID="{D69A1FA4-E740-44A2-9FDC-849B07EC41DC}" presName="childText" presStyleLbl="conFgAcc1" presStyleIdx="0" presStyleCnt="2">
        <dgm:presLayoutVars>
          <dgm:bulletEnabled val="1"/>
        </dgm:presLayoutVars>
      </dgm:prSet>
      <dgm:spPr/>
    </dgm:pt>
    <dgm:pt modelId="{B70ABA4D-393D-4133-ADF2-95578DE41215}" type="pres">
      <dgm:prSet presAssocID="{7EB92872-27DB-4370-BB39-CDF1451A721D}" presName="spaceBetweenRectangles" presStyleCnt="0"/>
      <dgm:spPr/>
    </dgm:pt>
    <dgm:pt modelId="{87D68005-5A15-434E-9BF5-6CF6C5B7FBBE}" type="pres">
      <dgm:prSet presAssocID="{65510F3C-CAD7-4FC5-9F90-BEC6A7FB1A5B}" presName="parentLin" presStyleCnt="0"/>
      <dgm:spPr/>
    </dgm:pt>
    <dgm:pt modelId="{6E7F6087-CE40-45F1-A539-4CD404B25CE9}" type="pres">
      <dgm:prSet presAssocID="{65510F3C-CAD7-4FC5-9F90-BEC6A7FB1A5B}" presName="parentLeftMargin" presStyleLbl="node1" presStyleIdx="0" presStyleCnt="2"/>
      <dgm:spPr/>
    </dgm:pt>
    <dgm:pt modelId="{9BE1A342-BDF0-4B60-9D79-458827DEE01A}" type="pres">
      <dgm:prSet presAssocID="{65510F3C-CAD7-4FC5-9F90-BEC6A7FB1A5B}" presName="parentText" presStyleLbl="node1" presStyleIdx="1" presStyleCnt="2">
        <dgm:presLayoutVars>
          <dgm:chMax val="0"/>
          <dgm:bulletEnabled val="1"/>
        </dgm:presLayoutVars>
      </dgm:prSet>
      <dgm:spPr/>
    </dgm:pt>
    <dgm:pt modelId="{09044D64-98D7-4F4A-8CA1-C036BE9CE367}" type="pres">
      <dgm:prSet presAssocID="{65510F3C-CAD7-4FC5-9F90-BEC6A7FB1A5B}" presName="negativeSpace" presStyleCnt="0"/>
      <dgm:spPr/>
    </dgm:pt>
    <dgm:pt modelId="{54CF451A-2894-403F-BC54-83DDF1B12C7E}" type="pres">
      <dgm:prSet presAssocID="{65510F3C-CAD7-4FC5-9F90-BEC6A7FB1A5B}" presName="childText" presStyleLbl="conFgAcc1" presStyleIdx="1" presStyleCnt="2">
        <dgm:presLayoutVars>
          <dgm:bulletEnabled val="1"/>
        </dgm:presLayoutVars>
      </dgm:prSet>
      <dgm:spPr/>
    </dgm:pt>
  </dgm:ptLst>
  <dgm:cxnLst>
    <dgm:cxn modelId="{727CB310-393A-4480-9B5C-0B3567E229E0}" type="presOf" srcId="{65510F3C-CAD7-4FC5-9F90-BEC6A7FB1A5B}" destId="{6E7F6087-CE40-45F1-A539-4CD404B25CE9}" srcOrd="0" destOrd="0" presId="urn:microsoft.com/office/officeart/2005/8/layout/list1"/>
    <dgm:cxn modelId="{68525712-B9A2-4560-B8C8-AE468D2E67D4}" type="presOf" srcId="{65510F3C-CAD7-4FC5-9F90-BEC6A7FB1A5B}" destId="{9BE1A342-BDF0-4B60-9D79-458827DEE01A}" srcOrd="1" destOrd="0" presId="urn:microsoft.com/office/officeart/2005/8/layout/list1"/>
    <dgm:cxn modelId="{7DC4B81F-6A3A-4A6F-AAAB-FE2CA0FA0230}" type="presOf" srcId="{0A71A955-9402-4731-BB3B-AA555E1D0658}" destId="{54CF451A-2894-403F-BC54-83DDF1B12C7E}" srcOrd="0" destOrd="2" presId="urn:microsoft.com/office/officeart/2005/8/layout/list1"/>
    <dgm:cxn modelId="{E903C930-6AE6-4116-B34B-2128E5D6D479}" srcId="{E5D990D3-11FD-45FC-826A-F452855353BE}" destId="{D69A1FA4-E740-44A2-9FDC-849B07EC41DC}" srcOrd="0" destOrd="0" parTransId="{5F6A135F-926B-49B7-93CF-B411553E6D8C}" sibTransId="{7EB92872-27DB-4370-BB39-CDF1451A721D}"/>
    <dgm:cxn modelId="{5578EF37-3E21-421A-B019-2C33BA7EEAEA}" srcId="{D69A1FA4-E740-44A2-9FDC-849B07EC41DC}" destId="{A39ED0EE-44D8-45DC-8C15-8354A180E964}" srcOrd="1" destOrd="0" parTransId="{579B515A-C013-42CC-9ADD-40DBBBE02D85}" sibTransId="{CD850912-E565-4669-BD0D-A3A0299DEBE3}"/>
    <dgm:cxn modelId="{47A4BF62-FC56-42CF-A086-3892A2F33A53}" type="presOf" srcId="{A39ED0EE-44D8-45DC-8C15-8354A180E964}" destId="{2088C71F-77BF-4A78-8054-8BAAB1988DAC}" srcOrd="0" destOrd="1" presId="urn:microsoft.com/office/officeart/2005/8/layout/list1"/>
    <dgm:cxn modelId="{46986A45-9FB0-44B8-BD37-5A15594F26F3}" type="presOf" srcId="{F99F57E1-0B99-4C1A-A491-1A3680B6BB62}" destId="{54CF451A-2894-403F-BC54-83DDF1B12C7E}" srcOrd="0" destOrd="0" presId="urn:microsoft.com/office/officeart/2005/8/layout/list1"/>
    <dgm:cxn modelId="{B635D450-3B33-4356-BBC6-153C5FFE7188}" srcId="{65510F3C-CAD7-4FC5-9F90-BEC6A7FB1A5B}" destId="{0502D025-D93D-4DD1-8B1B-745C84012AFC}" srcOrd="3" destOrd="0" parTransId="{E3BCE0F0-E6AD-4628-9BDE-3DC257397CE5}" sibTransId="{F9CA95E5-FB12-4305-93BA-684DD6A3481D}"/>
    <dgm:cxn modelId="{FF031B51-F6DF-4D38-9869-A230A434B087}" type="presOf" srcId="{D69A1FA4-E740-44A2-9FDC-849B07EC41DC}" destId="{8D72B524-0623-44D3-8AB8-6DA4BC6DAB23}" srcOrd="0" destOrd="0" presId="urn:microsoft.com/office/officeart/2005/8/layout/list1"/>
    <dgm:cxn modelId="{D6DB6F52-04FC-4718-A1FF-2EA88BAC1AAC}" type="presOf" srcId="{E62EF373-E713-41B4-813E-7DF070C7C77D}" destId="{54CF451A-2894-403F-BC54-83DDF1B12C7E}" srcOrd="0" destOrd="4" presId="urn:microsoft.com/office/officeart/2005/8/layout/list1"/>
    <dgm:cxn modelId="{5A8C2F7E-2636-49AC-A25B-4B0C22F37C41}" srcId="{E5D990D3-11FD-45FC-826A-F452855353BE}" destId="{65510F3C-CAD7-4FC5-9F90-BEC6A7FB1A5B}" srcOrd="1" destOrd="0" parTransId="{309BE3E2-27B4-4030-AB24-1DAA57668EE3}" sibTransId="{6E41CB76-3248-4412-92A2-35F392881A8A}"/>
    <dgm:cxn modelId="{81FE0E7F-6040-4A43-9FBC-C91F78DAE9E6}" srcId="{65510F3C-CAD7-4FC5-9F90-BEC6A7FB1A5B}" destId="{0A71A955-9402-4731-BB3B-AA555E1D0658}" srcOrd="2" destOrd="0" parTransId="{970B4E83-221C-45BD-A402-82BA8030351D}" sibTransId="{5CA79CE2-E940-4954-92E4-C07C9E2C24B9}"/>
    <dgm:cxn modelId="{06E3D08D-B6E3-4A93-954B-2446ECDC73CA}" srcId="{D69A1FA4-E740-44A2-9FDC-849B07EC41DC}" destId="{22AB1AC8-85AF-44F8-8643-9A602C7BA069}" srcOrd="2" destOrd="0" parTransId="{27889346-7E28-4001-A89D-F3644D8E5BEA}" sibTransId="{5D51097A-C2FF-4D00-8EB5-0262906C0E84}"/>
    <dgm:cxn modelId="{6A4ECA8F-0C16-492E-AE9E-A7BF425E858E}" srcId="{65510F3C-CAD7-4FC5-9F90-BEC6A7FB1A5B}" destId="{E62EF373-E713-41B4-813E-7DF070C7C77D}" srcOrd="4" destOrd="0" parTransId="{776C9DAA-D98E-41A4-ADEA-3A1C9BA9DEC5}" sibTransId="{60E41D68-4713-425C-AFA4-691D0764ED21}"/>
    <dgm:cxn modelId="{FE3DEE96-2217-486D-A296-38758FC4208B}" srcId="{D69A1FA4-E740-44A2-9FDC-849B07EC41DC}" destId="{07606766-6EF1-4C2D-A3A0-9C51BD8DC64A}" srcOrd="0" destOrd="0" parTransId="{BBD3A014-085C-4816-87B2-191B44BCDF01}" sibTransId="{651DC2CA-BFA0-4EB9-AB0A-059D923BD9B8}"/>
    <dgm:cxn modelId="{F68D3F9A-69A1-4E14-B782-B57114EFA93F}" type="presOf" srcId="{07606766-6EF1-4C2D-A3A0-9C51BD8DC64A}" destId="{2088C71F-77BF-4A78-8054-8BAAB1988DAC}" srcOrd="0" destOrd="0" presId="urn:microsoft.com/office/officeart/2005/8/layout/list1"/>
    <dgm:cxn modelId="{CD9AC89C-9E06-418E-BEAE-9D64756501AC}" type="presOf" srcId="{E5D990D3-11FD-45FC-826A-F452855353BE}" destId="{539EDCFF-7A60-44E2-ADEA-EF90E534257D}" srcOrd="0" destOrd="0" presId="urn:microsoft.com/office/officeart/2005/8/layout/list1"/>
    <dgm:cxn modelId="{94FA20B8-DF0B-4566-8736-F331254710D5}" srcId="{65510F3C-CAD7-4FC5-9F90-BEC6A7FB1A5B}" destId="{F99F57E1-0B99-4C1A-A491-1A3680B6BB62}" srcOrd="0" destOrd="0" parTransId="{E2895879-AD7B-45B2-81BF-FC8629E9EFC7}" sibTransId="{DFEF446C-CDA6-4EB9-9C64-E985D412B342}"/>
    <dgm:cxn modelId="{DB1CBEBC-A860-4CBB-991A-F3AE0DA0711E}" type="presOf" srcId="{295E5FB0-FF7B-4C64-A420-E841384BE6E5}" destId="{54CF451A-2894-403F-BC54-83DDF1B12C7E}" srcOrd="0" destOrd="1" presId="urn:microsoft.com/office/officeart/2005/8/layout/list1"/>
    <dgm:cxn modelId="{E7F10BC1-F4B4-4FC1-AE51-0E1EB01876ED}" type="presOf" srcId="{0502D025-D93D-4DD1-8B1B-745C84012AFC}" destId="{54CF451A-2894-403F-BC54-83DDF1B12C7E}" srcOrd="0" destOrd="3" presId="urn:microsoft.com/office/officeart/2005/8/layout/list1"/>
    <dgm:cxn modelId="{87F466D3-4C9F-4BEF-BF11-81AEFD8A710C}" type="presOf" srcId="{22AB1AC8-85AF-44F8-8643-9A602C7BA069}" destId="{2088C71F-77BF-4A78-8054-8BAAB1988DAC}" srcOrd="0" destOrd="2" presId="urn:microsoft.com/office/officeart/2005/8/layout/list1"/>
    <dgm:cxn modelId="{C308AFE7-CBDE-4A78-BABC-0D0A4D029C4F}" type="presOf" srcId="{D69A1FA4-E740-44A2-9FDC-849B07EC41DC}" destId="{AD768B6F-93FC-41D0-984D-AA9AA7309AEE}" srcOrd="1" destOrd="0" presId="urn:microsoft.com/office/officeart/2005/8/layout/list1"/>
    <dgm:cxn modelId="{148720FA-BEA5-4B1D-8BB2-7045DF6F2CCD}" srcId="{65510F3C-CAD7-4FC5-9F90-BEC6A7FB1A5B}" destId="{295E5FB0-FF7B-4C64-A420-E841384BE6E5}" srcOrd="1" destOrd="0" parTransId="{2012B957-A5AE-4370-8925-100CF12ECE58}" sibTransId="{FE73B475-A987-42EE-BA91-E2C2FD7E6824}"/>
    <dgm:cxn modelId="{AB1F596E-D605-4E80-8894-1D9B35CBEF02}" type="presParOf" srcId="{539EDCFF-7A60-44E2-ADEA-EF90E534257D}" destId="{B49FF523-D521-415F-8C39-68BD44CDABF4}" srcOrd="0" destOrd="0" presId="urn:microsoft.com/office/officeart/2005/8/layout/list1"/>
    <dgm:cxn modelId="{0B72E475-7866-4A78-B7AD-77417777F167}" type="presParOf" srcId="{B49FF523-D521-415F-8C39-68BD44CDABF4}" destId="{8D72B524-0623-44D3-8AB8-6DA4BC6DAB23}" srcOrd="0" destOrd="0" presId="urn:microsoft.com/office/officeart/2005/8/layout/list1"/>
    <dgm:cxn modelId="{48E50BD5-A3CC-4A3B-BCF6-AAD24B61D5C9}" type="presParOf" srcId="{B49FF523-D521-415F-8C39-68BD44CDABF4}" destId="{AD768B6F-93FC-41D0-984D-AA9AA7309AEE}" srcOrd="1" destOrd="0" presId="urn:microsoft.com/office/officeart/2005/8/layout/list1"/>
    <dgm:cxn modelId="{3233AFF8-66AE-43B9-B7B8-097DDF55A6A4}" type="presParOf" srcId="{539EDCFF-7A60-44E2-ADEA-EF90E534257D}" destId="{855E368A-B72D-4093-9F95-37E182B98586}" srcOrd="1" destOrd="0" presId="urn:microsoft.com/office/officeart/2005/8/layout/list1"/>
    <dgm:cxn modelId="{A5ABE88F-6883-4E4A-BF77-7E0FCEBAD29F}" type="presParOf" srcId="{539EDCFF-7A60-44E2-ADEA-EF90E534257D}" destId="{2088C71F-77BF-4A78-8054-8BAAB1988DAC}" srcOrd="2" destOrd="0" presId="urn:microsoft.com/office/officeart/2005/8/layout/list1"/>
    <dgm:cxn modelId="{1B932A76-3A56-4DC7-B8D9-22D5F998B6DD}" type="presParOf" srcId="{539EDCFF-7A60-44E2-ADEA-EF90E534257D}" destId="{B70ABA4D-393D-4133-ADF2-95578DE41215}" srcOrd="3" destOrd="0" presId="urn:microsoft.com/office/officeart/2005/8/layout/list1"/>
    <dgm:cxn modelId="{14DE8D6C-C974-4E6C-921D-4DE4F282AF06}" type="presParOf" srcId="{539EDCFF-7A60-44E2-ADEA-EF90E534257D}" destId="{87D68005-5A15-434E-9BF5-6CF6C5B7FBBE}" srcOrd="4" destOrd="0" presId="urn:microsoft.com/office/officeart/2005/8/layout/list1"/>
    <dgm:cxn modelId="{C148DA22-D41F-4803-B037-DB3037BC2726}" type="presParOf" srcId="{87D68005-5A15-434E-9BF5-6CF6C5B7FBBE}" destId="{6E7F6087-CE40-45F1-A539-4CD404B25CE9}" srcOrd="0" destOrd="0" presId="urn:microsoft.com/office/officeart/2005/8/layout/list1"/>
    <dgm:cxn modelId="{7D480C60-F610-4B96-A56C-5E2BBA699BF9}" type="presParOf" srcId="{87D68005-5A15-434E-9BF5-6CF6C5B7FBBE}" destId="{9BE1A342-BDF0-4B60-9D79-458827DEE01A}" srcOrd="1" destOrd="0" presId="urn:microsoft.com/office/officeart/2005/8/layout/list1"/>
    <dgm:cxn modelId="{D0415BFA-43D8-4B07-899D-7DFAA1240B21}" type="presParOf" srcId="{539EDCFF-7A60-44E2-ADEA-EF90E534257D}" destId="{09044D64-98D7-4F4A-8CA1-C036BE9CE367}" srcOrd="5" destOrd="0" presId="urn:microsoft.com/office/officeart/2005/8/layout/list1"/>
    <dgm:cxn modelId="{408A6E32-020F-4DC6-B763-DDA5AB6BA729}" type="presParOf" srcId="{539EDCFF-7A60-44E2-ADEA-EF90E534257D}" destId="{54CF451A-2894-403F-BC54-83DDF1B12C7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402E4-AD5D-4D4C-A147-3AFF2D4C0E8B}">
      <dsp:nvSpPr>
        <dsp:cNvPr id="0" name=""/>
        <dsp:cNvSpPr/>
      </dsp:nvSpPr>
      <dsp:spPr>
        <a:xfrm>
          <a:off x="0" y="327244"/>
          <a:ext cx="10831503" cy="453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745DE68-D800-4585-B280-4D96398E0C62}">
      <dsp:nvSpPr>
        <dsp:cNvPr id="0" name=""/>
        <dsp:cNvSpPr/>
      </dsp:nvSpPr>
      <dsp:spPr>
        <a:xfrm>
          <a:off x="551188" y="81325"/>
          <a:ext cx="7582052"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6584" tIns="0" rIns="286584" bIns="0" numCol="1" spcCol="1270" anchor="ctr" anchorCtr="0">
          <a:noAutofit/>
        </a:bodyPr>
        <a:lstStyle/>
        <a:p>
          <a:pPr marL="0" lvl="0" indent="0" algn="l" defTabSz="1066800">
            <a:lnSpc>
              <a:spcPct val="90000"/>
            </a:lnSpc>
            <a:spcBef>
              <a:spcPct val="0"/>
            </a:spcBef>
            <a:spcAft>
              <a:spcPct val="35000"/>
            </a:spcAft>
            <a:buNone/>
          </a:pPr>
          <a:r>
            <a:rPr lang="en-US" sz="2400" b="1" i="1" u="sng" kern="1200" dirty="0"/>
            <a:t>Budget Breakdown</a:t>
          </a:r>
          <a:endParaRPr lang="en-US" sz="2400" kern="1200" dirty="0"/>
        </a:p>
      </dsp:txBody>
      <dsp:txXfrm>
        <a:off x="577127" y="107264"/>
        <a:ext cx="7530174" cy="479482"/>
      </dsp:txXfrm>
    </dsp:sp>
    <dsp:sp modelId="{E3FF38CB-EC60-4948-B783-81FD05B4C6FB}">
      <dsp:nvSpPr>
        <dsp:cNvPr id="0" name=""/>
        <dsp:cNvSpPr/>
      </dsp:nvSpPr>
      <dsp:spPr>
        <a:xfrm>
          <a:off x="0" y="1091265"/>
          <a:ext cx="10831503" cy="1927800"/>
        </a:xfrm>
        <a:prstGeom prst="rect">
          <a:avLst/>
        </a:prstGeom>
        <a:solidFill>
          <a:schemeClr val="lt1">
            <a:alpha val="90000"/>
            <a:hueOff val="0"/>
            <a:satOff val="0"/>
            <a:lumOff val="0"/>
            <a:alphaOff val="0"/>
          </a:schemeClr>
        </a:solidFill>
        <a:ln w="12700" cap="flat" cmpd="sng" algn="ctr">
          <a:solidFill>
            <a:schemeClr val="accent2">
              <a:hueOff val="3221807"/>
              <a:satOff val="-9246"/>
              <a:lumOff val="-1480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0645" tIns="374904" rIns="840645" bIns="128016" numCol="1" spcCol="1270" anchor="t" anchorCtr="0">
          <a:noAutofit/>
        </a:bodyPr>
        <a:lstStyle/>
        <a:p>
          <a:pPr marL="171450" lvl="1" indent="-171450" algn="l" defTabSz="800100">
            <a:lnSpc>
              <a:spcPct val="90000"/>
            </a:lnSpc>
            <a:spcBef>
              <a:spcPct val="0"/>
            </a:spcBef>
            <a:spcAft>
              <a:spcPct val="15000"/>
            </a:spcAft>
            <a:buChar char="•"/>
          </a:pPr>
          <a:r>
            <a:rPr lang="en-US" sz="1800" b="0" i="0" u="none" kern="1200" dirty="0"/>
            <a:t>Contractual Increases (renegotiated after adoption of FY24 budget, 9/8/2023)</a:t>
          </a:r>
          <a:endParaRPr lang="en-US" sz="1800" kern="1200" dirty="0"/>
        </a:p>
        <a:p>
          <a:pPr marL="171450" lvl="1" indent="-171450" algn="l" defTabSz="800100">
            <a:lnSpc>
              <a:spcPct val="90000"/>
            </a:lnSpc>
            <a:spcBef>
              <a:spcPct val="0"/>
            </a:spcBef>
            <a:spcAft>
              <a:spcPct val="15000"/>
            </a:spcAft>
            <a:buChar char="•"/>
          </a:pPr>
          <a:r>
            <a:rPr lang="en-US" sz="1800" kern="1200" dirty="0"/>
            <a:t>Creation of 3 career officer positions</a:t>
          </a:r>
        </a:p>
        <a:p>
          <a:pPr marL="171450" lvl="1" indent="-171450" algn="l" defTabSz="800100">
            <a:lnSpc>
              <a:spcPct val="90000"/>
            </a:lnSpc>
            <a:spcBef>
              <a:spcPct val="0"/>
            </a:spcBef>
            <a:spcAft>
              <a:spcPct val="15000"/>
            </a:spcAft>
            <a:buChar char="•"/>
          </a:pPr>
          <a:r>
            <a:rPr lang="en-US" sz="1800" kern="1200" dirty="0"/>
            <a:t>Holiday Pay not calculated into the salaries</a:t>
          </a:r>
        </a:p>
        <a:p>
          <a:pPr marL="171450" lvl="1" indent="-171450" algn="l" defTabSz="800100">
            <a:lnSpc>
              <a:spcPct val="90000"/>
            </a:lnSpc>
            <a:spcBef>
              <a:spcPct val="0"/>
            </a:spcBef>
            <a:spcAft>
              <a:spcPct val="15000"/>
            </a:spcAft>
            <a:buChar char="•"/>
          </a:pPr>
          <a:r>
            <a:rPr lang="en-US" sz="1800" kern="1200" dirty="0"/>
            <a:t>Improper allocation for the 24-hour work weeks in the 24/72 hour shift rotation</a:t>
          </a:r>
        </a:p>
        <a:p>
          <a:pPr marL="171450" lvl="1" indent="-171450" algn="l" defTabSz="800100">
            <a:lnSpc>
              <a:spcPct val="90000"/>
            </a:lnSpc>
            <a:spcBef>
              <a:spcPct val="0"/>
            </a:spcBef>
            <a:spcAft>
              <a:spcPct val="15000"/>
            </a:spcAft>
            <a:buChar char="•"/>
          </a:pPr>
          <a:r>
            <a:rPr lang="en-US" sz="1800" kern="1200" dirty="0"/>
            <a:t>Increase of $129,810</a:t>
          </a:r>
        </a:p>
      </dsp:txBody>
      <dsp:txXfrm>
        <a:off x="0" y="1091265"/>
        <a:ext cx="10831503" cy="1927800"/>
      </dsp:txXfrm>
    </dsp:sp>
    <dsp:sp modelId="{DBAC6EB0-AF3E-452B-BCA6-F0BC091E5FDE}">
      <dsp:nvSpPr>
        <dsp:cNvPr id="0" name=""/>
        <dsp:cNvSpPr/>
      </dsp:nvSpPr>
      <dsp:spPr>
        <a:xfrm>
          <a:off x="541575" y="851439"/>
          <a:ext cx="7582052" cy="531360"/>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6584" tIns="0" rIns="286584" bIns="0" numCol="1" spcCol="1270" anchor="ctr" anchorCtr="0">
          <a:noAutofit/>
        </a:bodyPr>
        <a:lstStyle/>
        <a:p>
          <a:pPr marL="0" lvl="0" indent="0" algn="l" defTabSz="889000">
            <a:lnSpc>
              <a:spcPct val="90000"/>
            </a:lnSpc>
            <a:spcBef>
              <a:spcPct val="0"/>
            </a:spcBef>
            <a:spcAft>
              <a:spcPct val="35000"/>
            </a:spcAft>
            <a:buNone/>
          </a:pPr>
          <a:r>
            <a:rPr lang="en-US" sz="2000" kern="1200" dirty="0"/>
            <a:t>Regular Payroll/Salary</a:t>
          </a:r>
        </a:p>
      </dsp:txBody>
      <dsp:txXfrm>
        <a:off x="567514" y="877378"/>
        <a:ext cx="7530174" cy="479482"/>
      </dsp:txXfrm>
    </dsp:sp>
    <dsp:sp modelId="{04DDBE21-F6C3-4CA8-A23C-3DF743301ECF}">
      <dsp:nvSpPr>
        <dsp:cNvPr id="0" name=""/>
        <dsp:cNvSpPr/>
      </dsp:nvSpPr>
      <dsp:spPr>
        <a:xfrm>
          <a:off x="0" y="3434404"/>
          <a:ext cx="10831503" cy="1927800"/>
        </a:xfrm>
        <a:prstGeom prst="rect">
          <a:avLst/>
        </a:prstGeom>
        <a:solidFill>
          <a:schemeClr val="lt1">
            <a:alpha val="90000"/>
            <a:hueOff val="0"/>
            <a:satOff val="0"/>
            <a:lumOff val="0"/>
            <a:alphaOff val="0"/>
          </a:schemeClr>
        </a:soli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0645" tIns="374904" rIns="84064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Deputy Chief Stipend (Removed from Regular Payroll) - $7,800 stipend</a:t>
          </a:r>
        </a:p>
        <a:p>
          <a:pPr marL="171450" lvl="1" indent="-171450" algn="l" defTabSz="800100">
            <a:lnSpc>
              <a:spcPct val="90000"/>
            </a:lnSpc>
            <a:spcBef>
              <a:spcPct val="0"/>
            </a:spcBef>
            <a:spcAft>
              <a:spcPct val="15000"/>
            </a:spcAft>
            <a:buChar char="•"/>
          </a:pPr>
          <a:r>
            <a:rPr lang="en-US" sz="1800" kern="1200" dirty="0"/>
            <a:t>Ambulance Staffing increased due to more volunteers signing up for program and taking more shifts - $15,000 to $20,000</a:t>
          </a:r>
        </a:p>
        <a:p>
          <a:pPr marL="342900" lvl="2" indent="-171450" algn="l" defTabSz="800100">
            <a:lnSpc>
              <a:spcPct val="90000"/>
            </a:lnSpc>
            <a:spcBef>
              <a:spcPct val="0"/>
            </a:spcBef>
            <a:spcAft>
              <a:spcPct val="15000"/>
            </a:spcAft>
            <a:buChar char="•"/>
          </a:pPr>
          <a:r>
            <a:rPr lang="en-US" sz="1800" kern="1200" dirty="0"/>
            <a:t>1,460 Volunteer 6-hour ambulance shifts a year</a:t>
          </a:r>
        </a:p>
        <a:p>
          <a:pPr marL="342900" lvl="2" indent="-171450" algn="l" defTabSz="800100">
            <a:lnSpc>
              <a:spcPct val="90000"/>
            </a:lnSpc>
            <a:spcBef>
              <a:spcPct val="0"/>
            </a:spcBef>
            <a:spcAft>
              <a:spcPct val="15000"/>
            </a:spcAft>
            <a:buChar char="•"/>
          </a:pPr>
          <a:r>
            <a:rPr lang="en-US" sz="1800" kern="1200" dirty="0"/>
            <a:t>799 6-hour shifts covered by volunteers (626 shifts in 2022)</a:t>
          </a:r>
        </a:p>
      </dsp:txBody>
      <dsp:txXfrm>
        <a:off x="0" y="3434404"/>
        <a:ext cx="10831503" cy="1927800"/>
      </dsp:txXfrm>
    </dsp:sp>
    <dsp:sp modelId="{5AE61A5E-2D6E-40D7-85FA-346A00FD6475}">
      <dsp:nvSpPr>
        <dsp:cNvPr id="0" name=""/>
        <dsp:cNvSpPr/>
      </dsp:nvSpPr>
      <dsp:spPr>
        <a:xfrm>
          <a:off x="541575" y="3168724"/>
          <a:ext cx="7582052" cy="53136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6584" tIns="0" rIns="286584" bIns="0" numCol="1" spcCol="1270" anchor="ctr" anchorCtr="0">
          <a:noAutofit/>
        </a:bodyPr>
        <a:lstStyle/>
        <a:p>
          <a:pPr marL="0" lvl="0" indent="0" algn="l" defTabSz="889000">
            <a:lnSpc>
              <a:spcPct val="90000"/>
            </a:lnSpc>
            <a:spcBef>
              <a:spcPct val="0"/>
            </a:spcBef>
            <a:spcAft>
              <a:spcPct val="35000"/>
            </a:spcAft>
            <a:buNone/>
          </a:pPr>
          <a:r>
            <a:rPr lang="en-US" sz="2000" kern="1200" dirty="0"/>
            <a:t>Contract Temp/Occasional</a:t>
          </a:r>
        </a:p>
      </dsp:txBody>
      <dsp:txXfrm>
        <a:off x="567514" y="3194663"/>
        <a:ext cx="7530174"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41739-F429-479A-B47F-BF64AD491CFA}">
      <dsp:nvSpPr>
        <dsp:cNvPr id="0" name=""/>
        <dsp:cNvSpPr/>
      </dsp:nvSpPr>
      <dsp:spPr>
        <a:xfrm>
          <a:off x="0" y="369814"/>
          <a:ext cx="10811493" cy="20097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9092" tIns="458216" rIns="839092"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Reduced by 1 set of gear to accommodate vendor increases</a:t>
          </a:r>
        </a:p>
        <a:p>
          <a:pPr marL="457200" lvl="2" indent="-228600" algn="l" defTabSz="977900">
            <a:lnSpc>
              <a:spcPct val="90000"/>
            </a:lnSpc>
            <a:spcBef>
              <a:spcPct val="0"/>
            </a:spcBef>
            <a:spcAft>
              <a:spcPct val="15000"/>
            </a:spcAft>
            <a:buChar char="•"/>
          </a:pPr>
          <a:r>
            <a:rPr lang="en-US" sz="2200" kern="1200" dirty="0"/>
            <a:t>7.6% increase over all the PPE items</a:t>
          </a:r>
        </a:p>
        <a:p>
          <a:pPr marL="228600" lvl="1" indent="-228600" algn="l" defTabSz="977900">
            <a:lnSpc>
              <a:spcPct val="90000"/>
            </a:lnSpc>
            <a:spcBef>
              <a:spcPct val="0"/>
            </a:spcBef>
            <a:spcAft>
              <a:spcPct val="15000"/>
            </a:spcAft>
            <a:buChar char="•"/>
          </a:pPr>
          <a:r>
            <a:rPr lang="en-US" sz="2200" kern="1200" dirty="0"/>
            <a:t>$6,424 per FULL set of gear = $44,968 for 7 sets</a:t>
          </a:r>
        </a:p>
        <a:p>
          <a:pPr marL="457200" lvl="2" indent="-228600" algn="l" defTabSz="977900">
            <a:lnSpc>
              <a:spcPct val="90000"/>
            </a:lnSpc>
            <a:spcBef>
              <a:spcPct val="0"/>
            </a:spcBef>
            <a:spcAft>
              <a:spcPct val="15000"/>
            </a:spcAft>
            <a:buChar char="•"/>
          </a:pPr>
          <a:r>
            <a:rPr lang="en-US" sz="2200" kern="1200" dirty="0"/>
            <a:t>($2,792) reduction in line item with removal of 1 set</a:t>
          </a:r>
        </a:p>
      </dsp:txBody>
      <dsp:txXfrm>
        <a:off x="0" y="369814"/>
        <a:ext cx="10811493" cy="2009700"/>
      </dsp:txXfrm>
    </dsp:sp>
    <dsp:sp modelId="{FD5DB111-6B7F-4A57-B0A4-EB9E456192F7}">
      <dsp:nvSpPr>
        <dsp:cNvPr id="0" name=""/>
        <dsp:cNvSpPr/>
      </dsp:nvSpPr>
      <dsp:spPr>
        <a:xfrm>
          <a:off x="540574" y="45094"/>
          <a:ext cx="7568045" cy="6494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6054" tIns="0" rIns="286054" bIns="0" numCol="1" spcCol="1270" anchor="ctr" anchorCtr="0">
          <a:noAutofit/>
        </a:bodyPr>
        <a:lstStyle/>
        <a:p>
          <a:pPr marL="0" lvl="0" indent="0" algn="l" defTabSz="889000">
            <a:lnSpc>
              <a:spcPct val="90000"/>
            </a:lnSpc>
            <a:spcBef>
              <a:spcPct val="0"/>
            </a:spcBef>
            <a:spcAft>
              <a:spcPct val="35000"/>
            </a:spcAft>
            <a:buNone/>
          </a:pPr>
          <a:r>
            <a:rPr lang="en-US" sz="2000" kern="1200" dirty="0"/>
            <a:t>Gear</a:t>
          </a:r>
        </a:p>
      </dsp:txBody>
      <dsp:txXfrm>
        <a:off x="572277" y="76797"/>
        <a:ext cx="7504639" cy="586034"/>
      </dsp:txXfrm>
    </dsp:sp>
    <dsp:sp modelId="{4D00CE24-469D-4CB1-A5B0-38DD8E52388A}">
      <dsp:nvSpPr>
        <dsp:cNvPr id="0" name=""/>
        <dsp:cNvSpPr/>
      </dsp:nvSpPr>
      <dsp:spPr>
        <a:xfrm>
          <a:off x="0" y="2823034"/>
          <a:ext cx="10811493" cy="2702699"/>
        </a:xfrm>
        <a:prstGeom prst="rect">
          <a:avLst/>
        </a:prstGeom>
        <a:solidFill>
          <a:schemeClr val="lt1">
            <a:alpha val="90000"/>
            <a:hueOff val="0"/>
            <a:satOff val="0"/>
            <a:lumOff val="0"/>
            <a:alphaOff val="0"/>
          </a:schemeClr>
        </a:soli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9092" tIns="458216" rIns="839092"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Ambulance revenue drives this line item, Cost for processing Ambulance billing</a:t>
          </a:r>
        </a:p>
        <a:p>
          <a:pPr marL="457200" lvl="2" indent="-228600" algn="l" defTabSz="977900">
            <a:lnSpc>
              <a:spcPct val="90000"/>
            </a:lnSpc>
            <a:spcBef>
              <a:spcPct val="0"/>
            </a:spcBef>
            <a:spcAft>
              <a:spcPct val="15000"/>
            </a:spcAft>
            <a:buChar char="•"/>
          </a:pPr>
          <a:r>
            <a:rPr lang="en-US" sz="2200" kern="1200" dirty="0"/>
            <a:t>Increase of $4,500 to accommodate revenue increase for FY25</a:t>
          </a:r>
        </a:p>
        <a:p>
          <a:pPr marL="228600" lvl="1" indent="-228600" algn="l" defTabSz="977900">
            <a:lnSpc>
              <a:spcPct val="90000"/>
            </a:lnSpc>
            <a:spcBef>
              <a:spcPct val="0"/>
            </a:spcBef>
            <a:spcAft>
              <a:spcPct val="15000"/>
            </a:spcAft>
            <a:buChar char="•"/>
          </a:pPr>
          <a:r>
            <a:rPr lang="en-US" sz="2200" kern="1200" dirty="0"/>
            <a:t>Increase in Ambulance Revenue = Increase in Professional Services</a:t>
          </a:r>
        </a:p>
        <a:p>
          <a:pPr marL="228600" lvl="1" indent="-228600" algn="l" defTabSz="977900">
            <a:lnSpc>
              <a:spcPct val="90000"/>
            </a:lnSpc>
            <a:spcBef>
              <a:spcPct val="0"/>
            </a:spcBef>
            <a:spcAft>
              <a:spcPct val="15000"/>
            </a:spcAft>
            <a:buChar char="•"/>
          </a:pPr>
          <a:r>
            <a:rPr lang="en-US" sz="2200" kern="1200" dirty="0"/>
            <a:t>2023 Ambulance revenue - $721,017.56</a:t>
          </a:r>
        </a:p>
        <a:p>
          <a:pPr marL="228600" lvl="1" indent="-228600" algn="l" defTabSz="977900">
            <a:lnSpc>
              <a:spcPct val="90000"/>
            </a:lnSpc>
            <a:spcBef>
              <a:spcPct val="0"/>
            </a:spcBef>
            <a:spcAft>
              <a:spcPct val="15000"/>
            </a:spcAft>
            <a:buChar char="•"/>
          </a:pPr>
          <a:r>
            <a:rPr lang="en-US" sz="2200" kern="1200" dirty="0"/>
            <a:t>2024 Ambulance revenue  (Mar 2024) - $472,121.10</a:t>
          </a:r>
        </a:p>
      </dsp:txBody>
      <dsp:txXfrm>
        <a:off x="0" y="2823034"/>
        <a:ext cx="10811493" cy="2702699"/>
      </dsp:txXfrm>
    </dsp:sp>
    <dsp:sp modelId="{0024C88E-166E-4365-9769-DB4C732B4896}">
      <dsp:nvSpPr>
        <dsp:cNvPr id="0" name=""/>
        <dsp:cNvSpPr/>
      </dsp:nvSpPr>
      <dsp:spPr>
        <a:xfrm>
          <a:off x="540574" y="2498314"/>
          <a:ext cx="7568045" cy="64944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6054" tIns="0" rIns="286054" bIns="0" numCol="1" spcCol="1270" anchor="ctr" anchorCtr="0">
          <a:noAutofit/>
        </a:bodyPr>
        <a:lstStyle/>
        <a:p>
          <a:pPr marL="0" lvl="0" indent="0" algn="l" defTabSz="889000">
            <a:lnSpc>
              <a:spcPct val="90000"/>
            </a:lnSpc>
            <a:spcBef>
              <a:spcPct val="0"/>
            </a:spcBef>
            <a:spcAft>
              <a:spcPct val="35000"/>
            </a:spcAft>
            <a:buNone/>
          </a:pPr>
          <a:r>
            <a:rPr lang="en-US" sz="2000" kern="1200" dirty="0"/>
            <a:t>Professional Services (</a:t>
          </a:r>
          <a:r>
            <a:rPr lang="en-US" sz="2000" kern="1200" dirty="0" err="1"/>
            <a:t>Comstar</a:t>
          </a:r>
          <a:r>
            <a:rPr lang="en-US" sz="2000" kern="1200" dirty="0"/>
            <a:t> – Ambulance Billing)</a:t>
          </a:r>
        </a:p>
      </dsp:txBody>
      <dsp:txXfrm>
        <a:off x="572277" y="2530017"/>
        <a:ext cx="7504639"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232FE-1418-434D-9A6F-A8BB040D2D3E}">
      <dsp:nvSpPr>
        <dsp:cNvPr id="0" name=""/>
        <dsp:cNvSpPr/>
      </dsp:nvSpPr>
      <dsp:spPr>
        <a:xfrm>
          <a:off x="0" y="151432"/>
          <a:ext cx="10515600" cy="158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187452" rIns="81612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Dispatch (QV) – Covers ALL 911 calls for Colchester (Fire, Police, EMS)</a:t>
          </a:r>
        </a:p>
        <a:p>
          <a:pPr marL="342900" lvl="2" indent="-171450" algn="l" defTabSz="711200">
            <a:lnSpc>
              <a:spcPct val="90000"/>
            </a:lnSpc>
            <a:spcBef>
              <a:spcPct val="0"/>
            </a:spcBef>
            <a:spcAft>
              <a:spcPct val="15000"/>
            </a:spcAft>
            <a:buChar char="•"/>
          </a:pPr>
          <a:r>
            <a:rPr lang="en-US" sz="1600" kern="1200" dirty="0"/>
            <a:t>Also takes routine calls for Public Works</a:t>
          </a:r>
        </a:p>
        <a:p>
          <a:pPr marL="342900" lvl="2" indent="-171450" algn="l" defTabSz="711200">
            <a:lnSpc>
              <a:spcPct val="90000"/>
            </a:lnSpc>
            <a:spcBef>
              <a:spcPct val="0"/>
            </a:spcBef>
            <a:spcAft>
              <a:spcPct val="15000"/>
            </a:spcAft>
            <a:buChar char="•"/>
          </a:pPr>
          <a:r>
            <a:rPr lang="en-US" sz="1600" kern="1200" dirty="0"/>
            <a:t>Processed 4,112 911 calls in 2023; Unknown how many routine calls</a:t>
          </a:r>
        </a:p>
        <a:p>
          <a:pPr marL="171450" lvl="1" indent="-171450" algn="l" defTabSz="711200">
            <a:lnSpc>
              <a:spcPct val="90000"/>
            </a:lnSpc>
            <a:spcBef>
              <a:spcPct val="0"/>
            </a:spcBef>
            <a:spcAft>
              <a:spcPct val="15000"/>
            </a:spcAft>
            <a:buChar char="•"/>
          </a:pPr>
          <a:r>
            <a:rPr lang="en-US" sz="1600" kern="1200" dirty="0"/>
            <a:t>ALL 911 calls come through QV, transferred for State Police for police matters/incidents</a:t>
          </a:r>
        </a:p>
        <a:p>
          <a:pPr marL="171450" lvl="1" indent="-171450" algn="l" defTabSz="711200">
            <a:lnSpc>
              <a:spcPct val="90000"/>
            </a:lnSpc>
            <a:spcBef>
              <a:spcPct val="0"/>
            </a:spcBef>
            <a:spcAft>
              <a:spcPct val="15000"/>
            </a:spcAft>
            <a:buChar char="•"/>
          </a:pPr>
          <a:r>
            <a:rPr lang="en-US" sz="1600" kern="1200" dirty="0"/>
            <a:t>Total $32,000 = Increase $3,500</a:t>
          </a:r>
        </a:p>
      </dsp:txBody>
      <dsp:txXfrm>
        <a:off x="0" y="151432"/>
        <a:ext cx="10515600" cy="1587600"/>
      </dsp:txXfrm>
    </dsp:sp>
    <dsp:sp modelId="{D26605F9-086B-4D3B-A388-97B7513AF192}">
      <dsp:nvSpPr>
        <dsp:cNvPr id="0" name=""/>
        <dsp:cNvSpPr/>
      </dsp:nvSpPr>
      <dsp:spPr>
        <a:xfrm>
          <a:off x="525780" y="51154"/>
          <a:ext cx="7360920" cy="2656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dirty="0"/>
            <a:t>Service Contracts</a:t>
          </a:r>
        </a:p>
      </dsp:txBody>
      <dsp:txXfrm>
        <a:off x="538749" y="64123"/>
        <a:ext cx="7334982" cy="239742"/>
      </dsp:txXfrm>
    </dsp:sp>
    <dsp:sp modelId="{32C86707-3495-4370-95EA-5422584657D1}">
      <dsp:nvSpPr>
        <dsp:cNvPr id="0" name=""/>
        <dsp:cNvSpPr/>
      </dsp:nvSpPr>
      <dsp:spPr>
        <a:xfrm>
          <a:off x="0" y="1953034"/>
          <a:ext cx="10515600" cy="2778300"/>
        </a:xfrm>
        <a:prstGeom prst="rect">
          <a:avLst/>
        </a:prstGeom>
        <a:solidFill>
          <a:schemeClr val="lt1">
            <a:alpha val="90000"/>
            <a:hueOff val="0"/>
            <a:satOff val="0"/>
            <a:lumOff val="0"/>
            <a:alphaOff val="0"/>
          </a:schemeClr>
        </a:solidFill>
        <a:ln w="12700" cap="flat" cmpd="sng" algn="ctr">
          <a:solidFill>
            <a:schemeClr val="accent2">
              <a:hueOff val="3221807"/>
              <a:satOff val="-9246"/>
              <a:lumOff val="-1480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187452" rIns="81612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Increased due to the testing required for the 3 categories of personnel</a:t>
          </a:r>
        </a:p>
        <a:p>
          <a:pPr marL="342900" lvl="2" indent="-171450" algn="l" defTabSz="711200">
            <a:lnSpc>
              <a:spcPct val="90000"/>
            </a:lnSpc>
            <a:spcBef>
              <a:spcPct val="0"/>
            </a:spcBef>
            <a:spcAft>
              <a:spcPct val="15000"/>
            </a:spcAft>
            <a:buChar char="•"/>
          </a:pPr>
          <a:r>
            <a:rPr lang="en-US" sz="1600" kern="1200" dirty="0"/>
            <a:t>Interior Firefighters - $510 per</a:t>
          </a:r>
        </a:p>
        <a:p>
          <a:pPr marL="342900" lvl="2" indent="-171450" algn="l" defTabSz="711200">
            <a:lnSpc>
              <a:spcPct val="90000"/>
            </a:lnSpc>
            <a:spcBef>
              <a:spcPct val="0"/>
            </a:spcBef>
            <a:spcAft>
              <a:spcPct val="15000"/>
            </a:spcAft>
            <a:buChar char="•"/>
          </a:pPr>
          <a:r>
            <a:rPr lang="en-US" sz="1600" kern="1200" dirty="0"/>
            <a:t>Exterior Firefighters - $262 per</a:t>
          </a:r>
        </a:p>
        <a:p>
          <a:pPr marL="342900" lvl="2" indent="-171450" algn="l" defTabSz="711200">
            <a:lnSpc>
              <a:spcPct val="90000"/>
            </a:lnSpc>
            <a:spcBef>
              <a:spcPct val="0"/>
            </a:spcBef>
            <a:spcAft>
              <a:spcPct val="15000"/>
            </a:spcAft>
            <a:buChar char="•"/>
          </a:pPr>
          <a:r>
            <a:rPr lang="en-US" sz="1600" kern="1200" dirty="0"/>
            <a:t>Support Firefighters - $202 per</a:t>
          </a:r>
        </a:p>
        <a:p>
          <a:pPr marL="171450" lvl="1" indent="-171450" algn="l" defTabSz="711200">
            <a:lnSpc>
              <a:spcPct val="90000"/>
            </a:lnSpc>
            <a:spcBef>
              <a:spcPct val="0"/>
            </a:spcBef>
            <a:spcAft>
              <a:spcPct val="15000"/>
            </a:spcAft>
            <a:buChar char="•"/>
          </a:pPr>
          <a:r>
            <a:rPr lang="en-US" sz="1600" kern="1200" dirty="0"/>
            <a:t>Cancer legislation requirements – Firefighters are 9% more likely to be diagnosed with cancer and 14% more likely to die of cancer then the general public – FF Cancer Network</a:t>
          </a:r>
        </a:p>
        <a:p>
          <a:pPr marL="171450" lvl="1" indent="-171450" algn="l" defTabSz="711200">
            <a:lnSpc>
              <a:spcPct val="90000"/>
            </a:lnSpc>
            <a:spcBef>
              <a:spcPct val="0"/>
            </a:spcBef>
            <a:spcAft>
              <a:spcPct val="15000"/>
            </a:spcAft>
            <a:buChar char="•"/>
          </a:pPr>
          <a:r>
            <a:rPr lang="en-US" sz="1600" kern="1200" dirty="0"/>
            <a:t>PTSD Legislation/Workers Comp – 20% of firefighters/EMS meet criteria for PTSD at some point in their careers, 6.8% lifetime risk for general public - August 2016 Journal of Occupational Health Psychology</a:t>
          </a:r>
        </a:p>
        <a:p>
          <a:pPr marL="171450" lvl="1" indent="-171450" algn="l" defTabSz="711200">
            <a:lnSpc>
              <a:spcPct val="90000"/>
            </a:lnSpc>
            <a:spcBef>
              <a:spcPct val="0"/>
            </a:spcBef>
            <a:spcAft>
              <a:spcPct val="15000"/>
            </a:spcAft>
            <a:buChar char="•"/>
          </a:pPr>
          <a:r>
            <a:rPr lang="en-US" sz="1600" kern="1200" dirty="0"/>
            <a:t>Increase to $15,000 from $6,000 ($10,500 in FY22 &amp; FY23)</a:t>
          </a:r>
        </a:p>
      </dsp:txBody>
      <dsp:txXfrm>
        <a:off x="0" y="1953034"/>
        <a:ext cx="10515600" cy="2778300"/>
      </dsp:txXfrm>
    </dsp:sp>
    <dsp:sp modelId="{9FA2F224-DE83-41AD-AB5F-40F2F910BE60}">
      <dsp:nvSpPr>
        <dsp:cNvPr id="0" name=""/>
        <dsp:cNvSpPr/>
      </dsp:nvSpPr>
      <dsp:spPr>
        <a:xfrm>
          <a:off x="525780" y="1820194"/>
          <a:ext cx="7360920" cy="265680"/>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dirty="0"/>
            <a:t>Physicals &amp; Testing</a:t>
          </a:r>
        </a:p>
      </dsp:txBody>
      <dsp:txXfrm>
        <a:off x="538749" y="1833163"/>
        <a:ext cx="7334982" cy="239742"/>
      </dsp:txXfrm>
    </dsp:sp>
    <dsp:sp modelId="{89B7FD39-4030-45C0-B4EF-8F73042937A2}">
      <dsp:nvSpPr>
        <dsp:cNvPr id="0" name=""/>
        <dsp:cNvSpPr/>
      </dsp:nvSpPr>
      <dsp:spPr>
        <a:xfrm>
          <a:off x="0" y="4912774"/>
          <a:ext cx="10515600" cy="751275"/>
        </a:xfrm>
        <a:prstGeom prst="rect">
          <a:avLst/>
        </a:prstGeom>
        <a:solidFill>
          <a:schemeClr val="lt1">
            <a:alpha val="90000"/>
            <a:hueOff val="0"/>
            <a:satOff val="0"/>
            <a:lumOff val="0"/>
            <a:alphaOff val="0"/>
          </a:schemeClr>
        </a:soli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187452" rIns="81612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AED Inspections and replacement supplies provided by Colchester Fire &amp; EMS for town facilities/buildings</a:t>
          </a:r>
        </a:p>
      </dsp:txBody>
      <dsp:txXfrm>
        <a:off x="0" y="4912774"/>
        <a:ext cx="10515600" cy="751275"/>
      </dsp:txXfrm>
    </dsp:sp>
    <dsp:sp modelId="{B2712713-28E6-4867-B755-2212CA26332C}">
      <dsp:nvSpPr>
        <dsp:cNvPr id="0" name=""/>
        <dsp:cNvSpPr/>
      </dsp:nvSpPr>
      <dsp:spPr>
        <a:xfrm>
          <a:off x="533661" y="4790848"/>
          <a:ext cx="7360920" cy="26568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dirty="0"/>
            <a:t>EMS Supplies</a:t>
          </a:r>
        </a:p>
      </dsp:txBody>
      <dsp:txXfrm>
        <a:off x="546630" y="4803817"/>
        <a:ext cx="7334982" cy="2397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8C71F-77BF-4A78-8054-8BAAB1988DAC}">
      <dsp:nvSpPr>
        <dsp:cNvPr id="0" name=""/>
        <dsp:cNvSpPr/>
      </dsp:nvSpPr>
      <dsp:spPr>
        <a:xfrm>
          <a:off x="0" y="627031"/>
          <a:ext cx="11103429" cy="1436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1749" tIns="395732" rIns="861749"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Received 4 new fire apparatus; slated to receive a 5</a:t>
          </a:r>
          <a:r>
            <a:rPr lang="en-US" sz="1900" kern="1200" baseline="30000"/>
            <a:t>th</a:t>
          </a:r>
          <a:r>
            <a:rPr lang="en-US" sz="1900" kern="1200"/>
            <a:t> in July/August</a:t>
          </a:r>
        </a:p>
        <a:p>
          <a:pPr marL="171450" lvl="1" indent="-171450" algn="l" defTabSz="844550">
            <a:lnSpc>
              <a:spcPct val="90000"/>
            </a:lnSpc>
            <a:spcBef>
              <a:spcPct val="0"/>
            </a:spcBef>
            <a:spcAft>
              <a:spcPct val="15000"/>
            </a:spcAft>
            <a:buChar char="•"/>
          </a:pPr>
          <a:r>
            <a:rPr lang="en-US" sz="1900" kern="1200" dirty="0"/>
            <a:t>Apparatus are on a 1- year warranty with </a:t>
          </a:r>
          <a:r>
            <a:rPr lang="en-US" sz="1900" kern="1200" dirty="0" err="1"/>
            <a:t>Firematic</a:t>
          </a:r>
          <a:r>
            <a:rPr lang="en-US" sz="1900" kern="1200" dirty="0"/>
            <a:t>, providing opportunity for a decrease</a:t>
          </a:r>
        </a:p>
        <a:p>
          <a:pPr marL="171450" lvl="1" indent="-171450" algn="l" defTabSz="844550">
            <a:lnSpc>
              <a:spcPct val="90000"/>
            </a:lnSpc>
            <a:spcBef>
              <a:spcPct val="0"/>
            </a:spcBef>
            <a:spcAft>
              <a:spcPct val="15000"/>
            </a:spcAft>
            <a:buChar char="•"/>
          </a:pPr>
          <a:r>
            <a:rPr lang="en-US" sz="1900" kern="1200" dirty="0"/>
            <a:t>($20,000) = $30,000</a:t>
          </a:r>
        </a:p>
      </dsp:txBody>
      <dsp:txXfrm>
        <a:off x="0" y="627031"/>
        <a:ext cx="11103429" cy="1436400"/>
      </dsp:txXfrm>
    </dsp:sp>
    <dsp:sp modelId="{AD768B6F-93FC-41D0-984D-AA9AA7309AEE}">
      <dsp:nvSpPr>
        <dsp:cNvPr id="0" name=""/>
        <dsp:cNvSpPr/>
      </dsp:nvSpPr>
      <dsp:spPr>
        <a:xfrm>
          <a:off x="555171" y="346591"/>
          <a:ext cx="7772400" cy="5608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3778" tIns="0" rIns="293778" bIns="0" numCol="1" spcCol="1270" anchor="ctr" anchorCtr="0">
          <a:noAutofit/>
        </a:bodyPr>
        <a:lstStyle/>
        <a:p>
          <a:pPr marL="0" lvl="0" indent="0" algn="l" defTabSz="844550">
            <a:lnSpc>
              <a:spcPct val="90000"/>
            </a:lnSpc>
            <a:spcBef>
              <a:spcPct val="0"/>
            </a:spcBef>
            <a:spcAft>
              <a:spcPct val="35000"/>
            </a:spcAft>
            <a:buNone/>
          </a:pPr>
          <a:r>
            <a:rPr lang="en-US" sz="1900" kern="1200"/>
            <a:t>Apparatus Repairs/Maintenance</a:t>
          </a:r>
        </a:p>
      </dsp:txBody>
      <dsp:txXfrm>
        <a:off x="582551" y="373971"/>
        <a:ext cx="7717640" cy="506120"/>
      </dsp:txXfrm>
    </dsp:sp>
    <dsp:sp modelId="{54CF451A-2894-403F-BC54-83DDF1B12C7E}">
      <dsp:nvSpPr>
        <dsp:cNvPr id="0" name=""/>
        <dsp:cNvSpPr/>
      </dsp:nvSpPr>
      <dsp:spPr>
        <a:xfrm>
          <a:off x="0" y="2446471"/>
          <a:ext cx="11103429" cy="2334150"/>
        </a:xfrm>
        <a:prstGeom prst="rect">
          <a:avLst/>
        </a:prstGeom>
        <a:solidFill>
          <a:schemeClr val="lt1">
            <a:alpha val="90000"/>
            <a:hueOff val="0"/>
            <a:satOff val="0"/>
            <a:lumOff val="0"/>
            <a:alphaOff val="0"/>
          </a:schemeClr>
        </a:soli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1749" tIns="395732" rIns="861749"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Decreased due to change in replacement schedule</a:t>
          </a:r>
        </a:p>
        <a:p>
          <a:pPr marL="171450" lvl="1" indent="-171450" algn="l" defTabSz="844550">
            <a:lnSpc>
              <a:spcPct val="90000"/>
            </a:lnSpc>
            <a:spcBef>
              <a:spcPct val="0"/>
            </a:spcBef>
            <a:spcAft>
              <a:spcPct val="15000"/>
            </a:spcAft>
            <a:buChar char="•"/>
          </a:pPr>
          <a:r>
            <a:rPr lang="en-US" sz="1900" kern="1200" dirty="0"/>
            <a:t>NFPA 1961 required fire hose be replaced on a schedule, not based on a 10-year life cycle</a:t>
          </a:r>
        </a:p>
        <a:p>
          <a:pPr marL="171450" lvl="1" indent="-171450" algn="l" defTabSz="844550">
            <a:lnSpc>
              <a:spcPct val="90000"/>
            </a:lnSpc>
            <a:spcBef>
              <a:spcPct val="0"/>
            </a:spcBef>
            <a:spcAft>
              <a:spcPct val="15000"/>
            </a:spcAft>
            <a:buChar char="•"/>
          </a:pPr>
          <a:r>
            <a:rPr lang="en-US" sz="1900" kern="1200" dirty="0"/>
            <a:t>ALL hose is tested annually, if it fails it is removed from service and replaced</a:t>
          </a:r>
        </a:p>
        <a:p>
          <a:pPr marL="171450" lvl="1" indent="-171450" algn="l" defTabSz="844550">
            <a:lnSpc>
              <a:spcPct val="90000"/>
            </a:lnSpc>
            <a:spcBef>
              <a:spcPct val="0"/>
            </a:spcBef>
            <a:spcAft>
              <a:spcPct val="15000"/>
            </a:spcAft>
            <a:buChar char="•"/>
          </a:pPr>
          <a:r>
            <a:rPr lang="en-US" sz="1900" kern="1200" dirty="0"/>
            <a:t>Documentation is maintained for the life of the hose, utilized for ISO for 5-year updates</a:t>
          </a:r>
        </a:p>
        <a:p>
          <a:pPr marL="171450" lvl="1" indent="-171450" algn="l" defTabSz="844550">
            <a:lnSpc>
              <a:spcPct val="90000"/>
            </a:lnSpc>
            <a:spcBef>
              <a:spcPct val="0"/>
            </a:spcBef>
            <a:spcAft>
              <a:spcPct val="15000"/>
            </a:spcAft>
            <a:buChar char="•"/>
          </a:pPr>
          <a:r>
            <a:rPr lang="en-US" sz="1900" kern="1200" dirty="0"/>
            <a:t>($3,000) = $3,000 ($6,000 in FY24)</a:t>
          </a:r>
        </a:p>
      </dsp:txBody>
      <dsp:txXfrm>
        <a:off x="0" y="2446471"/>
        <a:ext cx="11103429" cy="2334150"/>
      </dsp:txXfrm>
    </dsp:sp>
    <dsp:sp modelId="{9BE1A342-BDF0-4B60-9D79-458827DEE01A}">
      <dsp:nvSpPr>
        <dsp:cNvPr id="0" name=""/>
        <dsp:cNvSpPr/>
      </dsp:nvSpPr>
      <dsp:spPr>
        <a:xfrm>
          <a:off x="555171" y="2166031"/>
          <a:ext cx="7772400" cy="56088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3778" tIns="0" rIns="293778" bIns="0" numCol="1" spcCol="1270" anchor="ctr" anchorCtr="0">
          <a:noAutofit/>
        </a:bodyPr>
        <a:lstStyle/>
        <a:p>
          <a:pPr marL="0" lvl="0" indent="0" algn="l" defTabSz="844550">
            <a:lnSpc>
              <a:spcPct val="90000"/>
            </a:lnSpc>
            <a:spcBef>
              <a:spcPct val="0"/>
            </a:spcBef>
            <a:spcAft>
              <a:spcPct val="35000"/>
            </a:spcAft>
            <a:buNone/>
          </a:pPr>
          <a:r>
            <a:rPr lang="en-US" sz="1900" kern="1200"/>
            <a:t>Fire Hose</a:t>
          </a:r>
        </a:p>
      </dsp:txBody>
      <dsp:txXfrm>
        <a:off x="582551" y="2193411"/>
        <a:ext cx="7717640"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05553-6B20-4AC3-92D1-B4C8FCBFCFD7}" type="datetimeFigureOut">
              <a:rPr lang="en-US" smtClean="0"/>
              <a:t>4/22/2024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1EC83-743D-470F-8B01-8816632189C8}" type="slidenum">
              <a:rPr lang="en-US" smtClean="0"/>
              <a:t>‹#›</a:t>
            </a:fld>
            <a:endParaRPr lang="en-US"/>
          </a:p>
        </p:txBody>
      </p:sp>
    </p:spTree>
    <p:extLst>
      <p:ext uri="{BB962C8B-B14F-4D97-AF65-F5344CB8AC3E}">
        <p14:creationId xmlns:p14="http://schemas.microsoft.com/office/powerpoint/2010/main" val="121846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26E4-C738-7145-3D87-15B8834E9C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C8BC61-48D1-A72A-29DD-7BCE30BB04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23B648-F97A-6CD2-9ADE-ABC2A1AF674F}"/>
              </a:ext>
            </a:extLst>
          </p:cNvPr>
          <p:cNvSpPr>
            <a:spLocks noGrp="1"/>
          </p:cNvSpPr>
          <p:nvPr>
            <p:ph type="dt" sz="half" idx="10"/>
          </p:nvPr>
        </p:nvSpPr>
        <p:spPr/>
        <p:txBody>
          <a:bodyPr/>
          <a:lstStyle/>
          <a:p>
            <a:fld id="{00F45E63-015D-431C-A96F-E68341C8AE39}" type="datetimeFigureOut">
              <a:rPr lang="en-US" smtClean="0"/>
              <a:t>4/22/2024</a:t>
            </a:fld>
            <a:endParaRPr lang="en-US"/>
          </a:p>
        </p:txBody>
      </p:sp>
      <p:sp>
        <p:nvSpPr>
          <p:cNvPr id="5" name="Footer Placeholder 4">
            <a:extLst>
              <a:ext uri="{FF2B5EF4-FFF2-40B4-BE49-F238E27FC236}">
                <a16:creationId xmlns:a16="http://schemas.microsoft.com/office/drawing/2014/main" id="{4DCB87BD-FE9C-B510-A028-86EB367A8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DBA8F4-7EAE-D2CB-B4DD-B9C9A4289661}"/>
              </a:ext>
            </a:extLst>
          </p:cNvPr>
          <p:cNvSpPr>
            <a:spLocks noGrp="1"/>
          </p:cNvSpPr>
          <p:nvPr>
            <p:ph type="sldNum" sz="quarter" idx="12"/>
          </p:nvPr>
        </p:nvSpPr>
        <p:spPr/>
        <p:txBody>
          <a:bodyPr/>
          <a:lstStyle/>
          <a:p>
            <a:fld id="{8E9A0BC3-5DD7-4C48-8C3F-6BDA2A20401D}" type="slidenum">
              <a:rPr lang="en-US" smtClean="0"/>
              <a:t>‹#›</a:t>
            </a:fld>
            <a:endParaRPr lang="en-US"/>
          </a:p>
        </p:txBody>
      </p:sp>
    </p:spTree>
    <p:extLst>
      <p:ext uri="{BB962C8B-B14F-4D97-AF65-F5344CB8AC3E}">
        <p14:creationId xmlns:p14="http://schemas.microsoft.com/office/powerpoint/2010/main" val="201818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E3209-8956-497B-0AE3-87693DFBF9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B41AF1-EA55-46F1-85E2-B4CDCA7E08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D136CB-39F5-704C-1C8E-2D4C63D6663D}"/>
              </a:ext>
            </a:extLst>
          </p:cNvPr>
          <p:cNvSpPr>
            <a:spLocks noGrp="1"/>
          </p:cNvSpPr>
          <p:nvPr>
            <p:ph type="dt" sz="half" idx="10"/>
          </p:nvPr>
        </p:nvSpPr>
        <p:spPr/>
        <p:txBody>
          <a:bodyPr/>
          <a:lstStyle/>
          <a:p>
            <a:fld id="{00F45E63-015D-431C-A96F-E68341C8AE39}" type="datetimeFigureOut">
              <a:rPr lang="en-US" smtClean="0"/>
              <a:t>4/22/2024</a:t>
            </a:fld>
            <a:endParaRPr lang="en-US"/>
          </a:p>
        </p:txBody>
      </p:sp>
      <p:sp>
        <p:nvSpPr>
          <p:cNvPr id="5" name="Footer Placeholder 4">
            <a:extLst>
              <a:ext uri="{FF2B5EF4-FFF2-40B4-BE49-F238E27FC236}">
                <a16:creationId xmlns:a16="http://schemas.microsoft.com/office/drawing/2014/main" id="{B504030D-08D5-AB03-FCA1-AA590F1050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9FDCBF-5931-74FE-850E-36A0859A507C}"/>
              </a:ext>
            </a:extLst>
          </p:cNvPr>
          <p:cNvSpPr>
            <a:spLocks noGrp="1"/>
          </p:cNvSpPr>
          <p:nvPr>
            <p:ph type="sldNum" sz="quarter" idx="12"/>
          </p:nvPr>
        </p:nvSpPr>
        <p:spPr/>
        <p:txBody>
          <a:bodyPr/>
          <a:lstStyle/>
          <a:p>
            <a:fld id="{8E9A0BC3-5DD7-4C48-8C3F-6BDA2A20401D}" type="slidenum">
              <a:rPr lang="en-US" smtClean="0"/>
              <a:t>‹#›</a:t>
            </a:fld>
            <a:endParaRPr lang="en-US"/>
          </a:p>
        </p:txBody>
      </p:sp>
    </p:spTree>
    <p:extLst>
      <p:ext uri="{BB962C8B-B14F-4D97-AF65-F5344CB8AC3E}">
        <p14:creationId xmlns:p14="http://schemas.microsoft.com/office/powerpoint/2010/main" val="3072960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E3FE2C-0CD2-19CF-7B30-06DEDC51F7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89B0B4-4490-D944-405F-00996217FF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BFC63-56B5-1203-7354-8B0C83E1FBBE}"/>
              </a:ext>
            </a:extLst>
          </p:cNvPr>
          <p:cNvSpPr>
            <a:spLocks noGrp="1"/>
          </p:cNvSpPr>
          <p:nvPr>
            <p:ph type="dt" sz="half" idx="10"/>
          </p:nvPr>
        </p:nvSpPr>
        <p:spPr/>
        <p:txBody>
          <a:bodyPr/>
          <a:lstStyle/>
          <a:p>
            <a:fld id="{00F45E63-015D-431C-A96F-E68341C8AE39}" type="datetimeFigureOut">
              <a:rPr lang="en-US" smtClean="0"/>
              <a:t>4/22/2024</a:t>
            </a:fld>
            <a:endParaRPr lang="en-US"/>
          </a:p>
        </p:txBody>
      </p:sp>
      <p:sp>
        <p:nvSpPr>
          <p:cNvPr id="5" name="Footer Placeholder 4">
            <a:extLst>
              <a:ext uri="{FF2B5EF4-FFF2-40B4-BE49-F238E27FC236}">
                <a16:creationId xmlns:a16="http://schemas.microsoft.com/office/drawing/2014/main" id="{A4D865F6-66C2-791E-60C2-0A03DA2363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20C128-C858-4A06-0912-DC8993B8FDD4}"/>
              </a:ext>
            </a:extLst>
          </p:cNvPr>
          <p:cNvSpPr>
            <a:spLocks noGrp="1"/>
          </p:cNvSpPr>
          <p:nvPr>
            <p:ph type="sldNum" sz="quarter" idx="12"/>
          </p:nvPr>
        </p:nvSpPr>
        <p:spPr/>
        <p:txBody>
          <a:bodyPr/>
          <a:lstStyle/>
          <a:p>
            <a:fld id="{8E9A0BC3-5DD7-4C48-8C3F-6BDA2A20401D}" type="slidenum">
              <a:rPr lang="en-US" smtClean="0"/>
              <a:t>‹#›</a:t>
            </a:fld>
            <a:endParaRPr lang="en-US"/>
          </a:p>
        </p:txBody>
      </p:sp>
    </p:spTree>
    <p:extLst>
      <p:ext uri="{BB962C8B-B14F-4D97-AF65-F5344CB8AC3E}">
        <p14:creationId xmlns:p14="http://schemas.microsoft.com/office/powerpoint/2010/main" val="2240964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88F80-825C-C3D3-55C6-1E635657A9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B1B013-5F58-2369-2FCE-5CA4F4816C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F9ED0-A30B-141A-BDC0-6965FF4C5A5F}"/>
              </a:ext>
            </a:extLst>
          </p:cNvPr>
          <p:cNvSpPr>
            <a:spLocks noGrp="1"/>
          </p:cNvSpPr>
          <p:nvPr>
            <p:ph type="dt" sz="half" idx="10"/>
          </p:nvPr>
        </p:nvSpPr>
        <p:spPr/>
        <p:txBody>
          <a:bodyPr/>
          <a:lstStyle/>
          <a:p>
            <a:fld id="{00F45E63-015D-431C-A96F-E68341C8AE39}" type="datetimeFigureOut">
              <a:rPr lang="en-US" smtClean="0"/>
              <a:t>4/22/2024</a:t>
            </a:fld>
            <a:endParaRPr lang="en-US"/>
          </a:p>
        </p:txBody>
      </p:sp>
      <p:sp>
        <p:nvSpPr>
          <p:cNvPr id="5" name="Footer Placeholder 4">
            <a:extLst>
              <a:ext uri="{FF2B5EF4-FFF2-40B4-BE49-F238E27FC236}">
                <a16:creationId xmlns:a16="http://schemas.microsoft.com/office/drawing/2014/main" id="{1001B8EC-CEEE-5E31-1137-2ED266D4D3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BE9A77-64E1-F205-C6C0-68379726753D}"/>
              </a:ext>
            </a:extLst>
          </p:cNvPr>
          <p:cNvSpPr>
            <a:spLocks noGrp="1"/>
          </p:cNvSpPr>
          <p:nvPr>
            <p:ph type="sldNum" sz="quarter" idx="12"/>
          </p:nvPr>
        </p:nvSpPr>
        <p:spPr/>
        <p:txBody>
          <a:bodyPr/>
          <a:lstStyle/>
          <a:p>
            <a:fld id="{8E9A0BC3-5DD7-4C48-8C3F-6BDA2A20401D}" type="slidenum">
              <a:rPr lang="en-US" smtClean="0"/>
              <a:t>‹#›</a:t>
            </a:fld>
            <a:endParaRPr lang="en-US"/>
          </a:p>
        </p:txBody>
      </p:sp>
    </p:spTree>
    <p:extLst>
      <p:ext uri="{BB962C8B-B14F-4D97-AF65-F5344CB8AC3E}">
        <p14:creationId xmlns:p14="http://schemas.microsoft.com/office/powerpoint/2010/main" val="308491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C5AE4-2078-B916-271A-A44450BCAE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CCBBEA-CF5C-94E1-CEA6-9A6F526606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B55AD8-38C1-6A36-0FAC-AC0FFBD1B5A5}"/>
              </a:ext>
            </a:extLst>
          </p:cNvPr>
          <p:cNvSpPr>
            <a:spLocks noGrp="1"/>
          </p:cNvSpPr>
          <p:nvPr>
            <p:ph type="dt" sz="half" idx="10"/>
          </p:nvPr>
        </p:nvSpPr>
        <p:spPr/>
        <p:txBody>
          <a:bodyPr/>
          <a:lstStyle/>
          <a:p>
            <a:fld id="{00F45E63-015D-431C-A96F-E68341C8AE39}" type="datetimeFigureOut">
              <a:rPr lang="en-US" smtClean="0"/>
              <a:t>4/22/2024</a:t>
            </a:fld>
            <a:endParaRPr lang="en-US"/>
          </a:p>
        </p:txBody>
      </p:sp>
      <p:sp>
        <p:nvSpPr>
          <p:cNvPr id="5" name="Footer Placeholder 4">
            <a:extLst>
              <a:ext uri="{FF2B5EF4-FFF2-40B4-BE49-F238E27FC236}">
                <a16:creationId xmlns:a16="http://schemas.microsoft.com/office/drawing/2014/main" id="{CA635C10-5724-C7A8-CB01-DF8B7EBED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78412-1F7A-2217-4705-34DDBE9FDF10}"/>
              </a:ext>
            </a:extLst>
          </p:cNvPr>
          <p:cNvSpPr>
            <a:spLocks noGrp="1"/>
          </p:cNvSpPr>
          <p:nvPr>
            <p:ph type="sldNum" sz="quarter" idx="12"/>
          </p:nvPr>
        </p:nvSpPr>
        <p:spPr/>
        <p:txBody>
          <a:bodyPr/>
          <a:lstStyle/>
          <a:p>
            <a:fld id="{8E9A0BC3-5DD7-4C48-8C3F-6BDA2A20401D}" type="slidenum">
              <a:rPr lang="en-US" smtClean="0"/>
              <a:t>‹#›</a:t>
            </a:fld>
            <a:endParaRPr lang="en-US"/>
          </a:p>
        </p:txBody>
      </p:sp>
    </p:spTree>
    <p:extLst>
      <p:ext uri="{BB962C8B-B14F-4D97-AF65-F5344CB8AC3E}">
        <p14:creationId xmlns:p14="http://schemas.microsoft.com/office/powerpoint/2010/main" val="321184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366A7-511C-A1F9-BAE7-45E8D51582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09D44A-8EB2-23B8-AA56-1C1B70D217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9C94B1-D05A-0D72-36AD-2D0A36CAFD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E39538-FE0C-76CF-878B-8FC2AA94BC37}"/>
              </a:ext>
            </a:extLst>
          </p:cNvPr>
          <p:cNvSpPr>
            <a:spLocks noGrp="1"/>
          </p:cNvSpPr>
          <p:nvPr>
            <p:ph type="dt" sz="half" idx="10"/>
          </p:nvPr>
        </p:nvSpPr>
        <p:spPr/>
        <p:txBody>
          <a:bodyPr/>
          <a:lstStyle/>
          <a:p>
            <a:fld id="{00F45E63-015D-431C-A96F-E68341C8AE39}" type="datetimeFigureOut">
              <a:rPr lang="en-US" smtClean="0"/>
              <a:t>4/22/2024</a:t>
            </a:fld>
            <a:endParaRPr lang="en-US"/>
          </a:p>
        </p:txBody>
      </p:sp>
      <p:sp>
        <p:nvSpPr>
          <p:cNvPr id="6" name="Footer Placeholder 5">
            <a:extLst>
              <a:ext uri="{FF2B5EF4-FFF2-40B4-BE49-F238E27FC236}">
                <a16:creationId xmlns:a16="http://schemas.microsoft.com/office/drawing/2014/main" id="{85D7B262-4279-571E-C902-B4FF7575B0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2C764C-3ABC-A704-ACBD-83367908EE59}"/>
              </a:ext>
            </a:extLst>
          </p:cNvPr>
          <p:cNvSpPr>
            <a:spLocks noGrp="1"/>
          </p:cNvSpPr>
          <p:nvPr>
            <p:ph type="sldNum" sz="quarter" idx="12"/>
          </p:nvPr>
        </p:nvSpPr>
        <p:spPr/>
        <p:txBody>
          <a:bodyPr/>
          <a:lstStyle/>
          <a:p>
            <a:fld id="{8E9A0BC3-5DD7-4C48-8C3F-6BDA2A20401D}" type="slidenum">
              <a:rPr lang="en-US" smtClean="0"/>
              <a:t>‹#›</a:t>
            </a:fld>
            <a:endParaRPr lang="en-US"/>
          </a:p>
        </p:txBody>
      </p:sp>
    </p:spTree>
    <p:extLst>
      <p:ext uri="{BB962C8B-B14F-4D97-AF65-F5344CB8AC3E}">
        <p14:creationId xmlns:p14="http://schemas.microsoft.com/office/powerpoint/2010/main" val="2429037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1D2F-FD2A-C7FD-7D30-59EFD625AC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3D3FC6-A720-9B52-FBAF-E5239A9DAE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C9FB2C-2CB7-25F8-E626-551C7A2E24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DC8A5D-6426-276C-7756-127217E8D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171B18-F55A-3904-B86A-8B0E4C179F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47F0E5-0D69-689A-C9B1-7008D8C1B19D}"/>
              </a:ext>
            </a:extLst>
          </p:cNvPr>
          <p:cNvSpPr>
            <a:spLocks noGrp="1"/>
          </p:cNvSpPr>
          <p:nvPr>
            <p:ph type="dt" sz="half" idx="10"/>
          </p:nvPr>
        </p:nvSpPr>
        <p:spPr/>
        <p:txBody>
          <a:bodyPr/>
          <a:lstStyle/>
          <a:p>
            <a:fld id="{00F45E63-015D-431C-A96F-E68341C8AE39}" type="datetimeFigureOut">
              <a:rPr lang="en-US" smtClean="0"/>
              <a:t>4/22/2024</a:t>
            </a:fld>
            <a:endParaRPr lang="en-US"/>
          </a:p>
        </p:txBody>
      </p:sp>
      <p:sp>
        <p:nvSpPr>
          <p:cNvPr id="8" name="Footer Placeholder 7">
            <a:extLst>
              <a:ext uri="{FF2B5EF4-FFF2-40B4-BE49-F238E27FC236}">
                <a16:creationId xmlns:a16="http://schemas.microsoft.com/office/drawing/2014/main" id="{C4DCE7A9-CB1B-0836-D0D2-A1576C1E1F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AA062E-C64E-3291-1A3A-41AC0A8A9259}"/>
              </a:ext>
            </a:extLst>
          </p:cNvPr>
          <p:cNvSpPr>
            <a:spLocks noGrp="1"/>
          </p:cNvSpPr>
          <p:nvPr>
            <p:ph type="sldNum" sz="quarter" idx="12"/>
          </p:nvPr>
        </p:nvSpPr>
        <p:spPr/>
        <p:txBody>
          <a:bodyPr/>
          <a:lstStyle/>
          <a:p>
            <a:fld id="{8E9A0BC3-5DD7-4C48-8C3F-6BDA2A20401D}" type="slidenum">
              <a:rPr lang="en-US" smtClean="0"/>
              <a:t>‹#›</a:t>
            </a:fld>
            <a:endParaRPr lang="en-US"/>
          </a:p>
        </p:txBody>
      </p:sp>
    </p:spTree>
    <p:extLst>
      <p:ext uri="{BB962C8B-B14F-4D97-AF65-F5344CB8AC3E}">
        <p14:creationId xmlns:p14="http://schemas.microsoft.com/office/powerpoint/2010/main" val="4165161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9E6E6-1329-E10E-52FC-0F8E6DB343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0C5BAC-63C9-91D0-06BC-AF94286C81EA}"/>
              </a:ext>
            </a:extLst>
          </p:cNvPr>
          <p:cNvSpPr>
            <a:spLocks noGrp="1"/>
          </p:cNvSpPr>
          <p:nvPr>
            <p:ph type="dt" sz="half" idx="10"/>
          </p:nvPr>
        </p:nvSpPr>
        <p:spPr/>
        <p:txBody>
          <a:bodyPr/>
          <a:lstStyle/>
          <a:p>
            <a:fld id="{00F45E63-015D-431C-A96F-E68341C8AE39}" type="datetimeFigureOut">
              <a:rPr lang="en-US" smtClean="0"/>
              <a:t>4/22/2024</a:t>
            </a:fld>
            <a:endParaRPr lang="en-US"/>
          </a:p>
        </p:txBody>
      </p:sp>
      <p:sp>
        <p:nvSpPr>
          <p:cNvPr id="4" name="Footer Placeholder 3">
            <a:extLst>
              <a:ext uri="{FF2B5EF4-FFF2-40B4-BE49-F238E27FC236}">
                <a16:creationId xmlns:a16="http://schemas.microsoft.com/office/drawing/2014/main" id="{7F654C73-C504-796D-C154-26E8356932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A4BEEE-2AE4-410B-5A4E-D3BC138B209D}"/>
              </a:ext>
            </a:extLst>
          </p:cNvPr>
          <p:cNvSpPr>
            <a:spLocks noGrp="1"/>
          </p:cNvSpPr>
          <p:nvPr>
            <p:ph type="sldNum" sz="quarter" idx="12"/>
          </p:nvPr>
        </p:nvSpPr>
        <p:spPr/>
        <p:txBody>
          <a:bodyPr/>
          <a:lstStyle/>
          <a:p>
            <a:fld id="{8E9A0BC3-5DD7-4C48-8C3F-6BDA2A20401D}" type="slidenum">
              <a:rPr lang="en-US" smtClean="0"/>
              <a:t>‹#›</a:t>
            </a:fld>
            <a:endParaRPr lang="en-US"/>
          </a:p>
        </p:txBody>
      </p:sp>
    </p:spTree>
    <p:extLst>
      <p:ext uri="{BB962C8B-B14F-4D97-AF65-F5344CB8AC3E}">
        <p14:creationId xmlns:p14="http://schemas.microsoft.com/office/powerpoint/2010/main" val="3473875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8EBCAB-E566-2449-89F6-A63931579A5F}"/>
              </a:ext>
            </a:extLst>
          </p:cNvPr>
          <p:cNvSpPr>
            <a:spLocks noGrp="1"/>
          </p:cNvSpPr>
          <p:nvPr>
            <p:ph type="dt" sz="half" idx="10"/>
          </p:nvPr>
        </p:nvSpPr>
        <p:spPr/>
        <p:txBody>
          <a:bodyPr/>
          <a:lstStyle/>
          <a:p>
            <a:fld id="{00F45E63-015D-431C-A96F-E68341C8AE39}" type="datetimeFigureOut">
              <a:rPr lang="en-US" smtClean="0"/>
              <a:t>4/22/2024</a:t>
            </a:fld>
            <a:endParaRPr lang="en-US"/>
          </a:p>
        </p:txBody>
      </p:sp>
      <p:sp>
        <p:nvSpPr>
          <p:cNvPr id="3" name="Footer Placeholder 2">
            <a:extLst>
              <a:ext uri="{FF2B5EF4-FFF2-40B4-BE49-F238E27FC236}">
                <a16:creationId xmlns:a16="http://schemas.microsoft.com/office/drawing/2014/main" id="{1DEE2744-44AA-1D9A-F9EC-1E984FAF28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AAD844-16A4-DDF7-DAA3-D6016AB155DF}"/>
              </a:ext>
            </a:extLst>
          </p:cNvPr>
          <p:cNvSpPr>
            <a:spLocks noGrp="1"/>
          </p:cNvSpPr>
          <p:nvPr>
            <p:ph type="sldNum" sz="quarter" idx="12"/>
          </p:nvPr>
        </p:nvSpPr>
        <p:spPr/>
        <p:txBody>
          <a:bodyPr/>
          <a:lstStyle/>
          <a:p>
            <a:fld id="{8E9A0BC3-5DD7-4C48-8C3F-6BDA2A20401D}" type="slidenum">
              <a:rPr lang="en-US" smtClean="0"/>
              <a:t>‹#›</a:t>
            </a:fld>
            <a:endParaRPr lang="en-US"/>
          </a:p>
        </p:txBody>
      </p:sp>
    </p:spTree>
    <p:extLst>
      <p:ext uri="{BB962C8B-B14F-4D97-AF65-F5344CB8AC3E}">
        <p14:creationId xmlns:p14="http://schemas.microsoft.com/office/powerpoint/2010/main" val="4184634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15FF-F7F4-B73B-0CDD-5B0E5E8575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162F31-7A7E-1667-6B6D-77D9FB90FC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B9F830-3299-0663-56BA-B9D4CFBFE4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08ED67-CC87-C8D4-F4B7-9615C5C1DE61}"/>
              </a:ext>
            </a:extLst>
          </p:cNvPr>
          <p:cNvSpPr>
            <a:spLocks noGrp="1"/>
          </p:cNvSpPr>
          <p:nvPr>
            <p:ph type="dt" sz="half" idx="10"/>
          </p:nvPr>
        </p:nvSpPr>
        <p:spPr/>
        <p:txBody>
          <a:bodyPr/>
          <a:lstStyle/>
          <a:p>
            <a:fld id="{00F45E63-015D-431C-A96F-E68341C8AE39}" type="datetimeFigureOut">
              <a:rPr lang="en-US" smtClean="0"/>
              <a:t>4/22/2024</a:t>
            </a:fld>
            <a:endParaRPr lang="en-US"/>
          </a:p>
        </p:txBody>
      </p:sp>
      <p:sp>
        <p:nvSpPr>
          <p:cNvPr id="6" name="Footer Placeholder 5">
            <a:extLst>
              <a:ext uri="{FF2B5EF4-FFF2-40B4-BE49-F238E27FC236}">
                <a16:creationId xmlns:a16="http://schemas.microsoft.com/office/drawing/2014/main" id="{18D7130B-992C-B841-264E-7F907F732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7DA49F-C9AD-EF32-653A-A000AEE7032D}"/>
              </a:ext>
            </a:extLst>
          </p:cNvPr>
          <p:cNvSpPr>
            <a:spLocks noGrp="1"/>
          </p:cNvSpPr>
          <p:nvPr>
            <p:ph type="sldNum" sz="quarter" idx="12"/>
          </p:nvPr>
        </p:nvSpPr>
        <p:spPr/>
        <p:txBody>
          <a:bodyPr/>
          <a:lstStyle/>
          <a:p>
            <a:fld id="{8E9A0BC3-5DD7-4C48-8C3F-6BDA2A20401D}" type="slidenum">
              <a:rPr lang="en-US" smtClean="0"/>
              <a:t>‹#›</a:t>
            </a:fld>
            <a:endParaRPr lang="en-US"/>
          </a:p>
        </p:txBody>
      </p:sp>
    </p:spTree>
    <p:extLst>
      <p:ext uri="{BB962C8B-B14F-4D97-AF65-F5344CB8AC3E}">
        <p14:creationId xmlns:p14="http://schemas.microsoft.com/office/powerpoint/2010/main" val="103327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18A8-8E86-A42A-DAC4-C04261E493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C13F19-95E8-447F-6535-841F24508D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DBC637-E4A3-40B1-F585-7BE2C8E96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127C0E-5317-02EE-AAD0-D0FF83F0AE42}"/>
              </a:ext>
            </a:extLst>
          </p:cNvPr>
          <p:cNvSpPr>
            <a:spLocks noGrp="1"/>
          </p:cNvSpPr>
          <p:nvPr>
            <p:ph type="dt" sz="half" idx="10"/>
          </p:nvPr>
        </p:nvSpPr>
        <p:spPr/>
        <p:txBody>
          <a:bodyPr/>
          <a:lstStyle/>
          <a:p>
            <a:fld id="{00F45E63-015D-431C-A96F-E68341C8AE39}" type="datetimeFigureOut">
              <a:rPr lang="en-US" smtClean="0"/>
              <a:t>4/22/2024</a:t>
            </a:fld>
            <a:endParaRPr lang="en-US"/>
          </a:p>
        </p:txBody>
      </p:sp>
      <p:sp>
        <p:nvSpPr>
          <p:cNvPr id="6" name="Footer Placeholder 5">
            <a:extLst>
              <a:ext uri="{FF2B5EF4-FFF2-40B4-BE49-F238E27FC236}">
                <a16:creationId xmlns:a16="http://schemas.microsoft.com/office/drawing/2014/main" id="{C1307CB1-4262-7FDD-8530-92DBA757F9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D9E59E-723E-B393-25B7-56BE90B1B7DC}"/>
              </a:ext>
            </a:extLst>
          </p:cNvPr>
          <p:cNvSpPr>
            <a:spLocks noGrp="1"/>
          </p:cNvSpPr>
          <p:nvPr>
            <p:ph type="sldNum" sz="quarter" idx="12"/>
          </p:nvPr>
        </p:nvSpPr>
        <p:spPr/>
        <p:txBody>
          <a:bodyPr/>
          <a:lstStyle/>
          <a:p>
            <a:fld id="{8E9A0BC3-5DD7-4C48-8C3F-6BDA2A20401D}" type="slidenum">
              <a:rPr lang="en-US" smtClean="0"/>
              <a:t>‹#›</a:t>
            </a:fld>
            <a:endParaRPr lang="en-US"/>
          </a:p>
        </p:txBody>
      </p:sp>
    </p:spTree>
    <p:extLst>
      <p:ext uri="{BB962C8B-B14F-4D97-AF65-F5344CB8AC3E}">
        <p14:creationId xmlns:p14="http://schemas.microsoft.com/office/powerpoint/2010/main" val="3812136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60685C-6FED-9E18-2CC1-EC0831ACAB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860B1E-EC77-0AEF-262D-1531FEA7D8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06480-1B9B-5ED4-7655-9767AE9EAB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0F45E63-015D-431C-A96F-E68341C8AE39}" type="datetimeFigureOut">
              <a:rPr lang="en-US" smtClean="0"/>
              <a:t>4/22/2024</a:t>
            </a:fld>
            <a:endParaRPr lang="en-US"/>
          </a:p>
        </p:txBody>
      </p:sp>
      <p:sp>
        <p:nvSpPr>
          <p:cNvPr id="5" name="Footer Placeholder 4">
            <a:extLst>
              <a:ext uri="{FF2B5EF4-FFF2-40B4-BE49-F238E27FC236}">
                <a16:creationId xmlns:a16="http://schemas.microsoft.com/office/drawing/2014/main" id="{5A66B7DA-EAA8-C406-C90A-34848A9728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CB4B7EC-9923-A01A-41E3-B85F1A41C7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9A0BC3-5DD7-4C48-8C3F-6BDA2A20401D}" type="slidenum">
              <a:rPr lang="en-US" smtClean="0"/>
              <a:t>‹#›</a:t>
            </a:fld>
            <a:endParaRPr lang="en-US"/>
          </a:p>
        </p:txBody>
      </p:sp>
    </p:spTree>
    <p:extLst>
      <p:ext uri="{BB962C8B-B14F-4D97-AF65-F5344CB8AC3E}">
        <p14:creationId xmlns:p14="http://schemas.microsoft.com/office/powerpoint/2010/main" val="540000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Fire and smoke">
            <a:extLst>
              <a:ext uri="{FF2B5EF4-FFF2-40B4-BE49-F238E27FC236}">
                <a16:creationId xmlns:a16="http://schemas.microsoft.com/office/drawing/2014/main" id="{39EE8FE0-CFA6-6E06-FBD4-C4736549C914}"/>
              </a:ext>
            </a:extLst>
          </p:cNvPr>
          <p:cNvPicPr>
            <a:picLocks noChangeAspect="1"/>
          </p:cNvPicPr>
          <p:nvPr/>
        </p:nvPicPr>
        <p:blipFill rotWithShape="1">
          <a:blip r:embed="rId2">
            <a:alphaModFix amt="40000"/>
          </a:blip>
          <a:srcRect l="14962" r="2788" b="-1"/>
          <a:stretch/>
        </p:blipFill>
        <p:spPr>
          <a:xfrm>
            <a:off x="0" y="4926"/>
            <a:ext cx="8450317" cy="6857990"/>
          </a:xfrm>
          <a:prstGeom prst="rect">
            <a:avLst/>
          </a:prstGeom>
        </p:spPr>
      </p:pic>
      <p:sp>
        <p:nvSpPr>
          <p:cNvPr id="4" name="Title 3">
            <a:extLst>
              <a:ext uri="{FF2B5EF4-FFF2-40B4-BE49-F238E27FC236}">
                <a16:creationId xmlns:a16="http://schemas.microsoft.com/office/drawing/2014/main" id="{23EE9C2E-4A73-50A4-DB75-581B270F1A3A}"/>
              </a:ext>
            </a:extLst>
          </p:cNvPr>
          <p:cNvSpPr>
            <a:spLocks noGrp="1"/>
          </p:cNvSpPr>
          <p:nvPr>
            <p:ph type="ctrTitle"/>
          </p:nvPr>
        </p:nvSpPr>
        <p:spPr>
          <a:xfrm>
            <a:off x="215955" y="120952"/>
            <a:ext cx="7244100" cy="3690557"/>
          </a:xfrm>
        </p:spPr>
        <p:txBody>
          <a:bodyPr>
            <a:normAutofit/>
          </a:bodyPr>
          <a:lstStyle/>
          <a:p>
            <a:pPr algn="l"/>
            <a:r>
              <a:rPr lang="en-US" sz="4400" b="1" dirty="0">
                <a:solidFill>
                  <a:srgbClr val="FFFFFF"/>
                </a:solidFill>
              </a:rPr>
              <a:t>Colchester Fire &amp; EMS</a:t>
            </a:r>
            <a:br>
              <a:rPr lang="en-US" sz="4400" b="1" dirty="0">
                <a:solidFill>
                  <a:srgbClr val="FFFFFF"/>
                </a:solidFill>
              </a:rPr>
            </a:br>
            <a:br>
              <a:rPr lang="en-US" sz="4400" b="1" dirty="0">
                <a:solidFill>
                  <a:srgbClr val="FFFFFF"/>
                </a:solidFill>
              </a:rPr>
            </a:br>
            <a:r>
              <a:rPr lang="en-US" sz="4400" b="1" dirty="0">
                <a:solidFill>
                  <a:srgbClr val="FFFFFF"/>
                </a:solidFill>
              </a:rPr>
              <a:t>FY25 Budget    Request/Review</a:t>
            </a:r>
            <a:r>
              <a:rPr lang="en-US" sz="4400" dirty="0">
                <a:solidFill>
                  <a:srgbClr val="FFFFFF"/>
                </a:solidFill>
              </a:rPr>
              <a:t>	</a:t>
            </a:r>
          </a:p>
        </p:txBody>
      </p:sp>
      <p:sp>
        <p:nvSpPr>
          <p:cNvPr id="5" name="Subtitle 4">
            <a:extLst>
              <a:ext uri="{FF2B5EF4-FFF2-40B4-BE49-F238E27FC236}">
                <a16:creationId xmlns:a16="http://schemas.microsoft.com/office/drawing/2014/main" id="{995B09FB-6C72-B2FE-62DC-5DC09271BBE9}"/>
              </a:ext>
            </a:extLst>
          </p:cNvPr>
          <p:cNvSpPr>
            <a:spLocks noGrp="1"/>
          </p:cNvSpPr>
          <p:nvPr>
            <p:ph type="subTitle" idx="1"/>
          </p:nvPr>
        </p:nvSpPr>
        <p:spPr>
          <a:xfrm>
            <a:off x="1068980" y="4079468"/>
            <a:ext cx="5697957" cy="1377538"/>
          </a:xfrm>
        </p:spPr>
        <p:txBody>
          <a:bodyPr>
            <a:normAutofit/>
          </a:bodyPr>
          <a:lstStyle/>
          <a:p>
            <a:pPr algn="l"/>
            <a:endParaRPr lang="en-US" sz="1000" dirty="0">
              <a:solidFill>
                <a:srgbClr val="FFFFFF"/>
              </a:solidFill>
            </a:endParaRPr>
          </a:p>
          <a:p>
            <a:pPr algn="l"/>
            <a:r>
              <a:rPr lang="en-US" sz="2900" b="1" dirty="0">
                <a:solidFill>
                  <a:srgbClr val="FFFFFF"/>
                </a:solidFill>
              </a:rPr>
              <a:t>Fire Chief Steve Hoffmann</a:t>
            </a:r>
          </a:p>
          <a:p>
            <a:pPr algn="l"/>
            <a:r>
              <a:rPr lang="en-US" sz="2900" b="1" dirty="0">
                <a:solidFill>
                  <a:srgbClr val="FFFFFF"/>
                </a:solidFill>
              </a:rPr>
              <a:t>Deputy Fire Chief Brad Bernier</a:t>
            </a:r>
          </a:p>
        </p:txBody>
      </p:sp>
      <p:pic>
        <p:nvPicPr>
          <p:cNvPr id="8" name="Picture 7">
            <a:extLst>
              <a:ext uri="{FF2B5EF4-FFF2-40B4-BE49-F238E27FC236}">
                <a16:creationId xmlns:a16="http://schemas.microsoft.com/office/drawing/2014/main" id="{0CBFD1B3-D65A-233B-208B-7B76246E4C2B}"/>
              </a:ext>
            </a:extLst>
          </p:cNvPr>
          <p:cNvPicPr>
            <a:picLocks noChangeAspect="1"/>
          </p:cNvPicPr>
          <p:nvPr/>
        </p:nvPicPr>
        <p:blipFill rotWithShape="1">
          <a:blip r:embed="rId3"/>
          <a:srcRect t="1060" r="-1" b="890"/>
          <a:stretch/>
        </p:blipFill>
        <p:spPr>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47180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1C298-706D-A133-C0AA-24A0681DCA92}"/>
              </a:ext>
            </a:extLst>
          </p:cNvPr>
          <p:cNvSpPr>
            <a:spLocks noGrp="1"/>
          </p:cNvSpPr>
          <p:nvPr>
            <p:ph type="title"/>
          </p:nvPr>
        </p:nvSpPr>
        <p:spPr>
          <a:xfrm>
            <a:off x="876693" y="276309"/>
            <a:ext cx="4597747" cy="977050"/>
          </a:xfrm>
        </p:spPr>
        <p:txBody>
          <a:bodyPr vert="horz" lIns="91440" tIns="45720" rIns="91440" bIns="45720" rtlCol="0" anchor="b">
            <a:normAutofit/>
          </a:bodyPr>
          <a:lstStyle/>
          <a:p>
            <a:r>
              <a:rPr lang="en-US" sz="3200" kern="1200" dirty="0">
                <a:solidFill>
                  <a:schemeClr val="tx1"/>
                </a:solidFill>
                <a:latin typeface="+mj-lt"/>
                <a:ea typeface="+mj-ea"/>
                <a:cs typeface="+mj-cs"/>
              </a:rPr>
              <a:t>Colchester Fire &amp; EMS – FY25 Budget</a:t>
            </a:r>
          </a:p>
        </p:txBody>
      </p:sp>
      <p:sp>
        <p:nvSpPr>
          <p:cNvPr id="6" name="TextBox 5">
            <a:extLst>
              <a:ext uri="{FF2B5EF4-FFF2-40B4-BE49-F238E27FC236}">
                <a16:creationId xmlns:a16="http://schemas.microsoft.com/office/drawing/2014/main" id="{1577CC4B-77C9-6CE2-E006-08E702C319CD}"/>
              </a:ext>
            </a:extLst>
          </p:cNvPr>
          <p:cNvSpPr txBox="1"/>
          <p:nvPr/>
        </p:nvSpPr>
        <p:spPr>
          <a:xfrm>
            <a:off x="776937" y="1485068"/>
            <a:ext cx="4597746" cy="4430785"/>
          </a:xfrm>
          <a:prstGeom prst="rect">
            <a:avLst/>
          </a:prstGeom>
        </p:spPr>
        <p:txBody>
          <a:bodyPr vert="horz" lIns="91440" tIns="45720" rIns="91440" bIns="45720" rtlCol="0" anchor="t">
            <a:normAutofit/>
          </a:bodyPr>
          <a:lstStyle/>
          <a:p>
            <a:pPr marL="342900" marR="0" lvl="0" indent="-228600">
              <a:lnSpc>
                <a:spcPct val="90000"/>
              </a:lnSpc>
              <a:spcBef>
                <a:spcPts val="0"/>
              </a:spcBef>
              <a:spcAft>
                <a:spcPts val="0"/>
              </a:spcAft>
              <a:buFont typeface="Arial" panose="020B0604020202020204" pitchFamily="34" charset="0"/>
              <a:buChar char="•"/>
            </a:pPr>
            <a:r>
              <a:rPr lang="en-US" sz="1900" dirty="0">
                <a:effectLst/>
              </a:rPr>
              <a:t>Average Overall Response Times – EMS</a:t>
            </a:r>
          </a:p>
          <a:p>
            <a:pPr marL="800100" lvl="1" indent="-228600">
              <a:lnSpc>
                <a:spcPct val="90000"/>
              </a:lnSpc>
              <a:buFont typeface="Arial" panose="020B0604020202020204" pitchFamily="34" charset="0"/>
              <a:buChar char="•"/>
            </a:pPr>
            <a:r>
              <a:rPr lang="en-US" sz="1900" dirty="0">
                <a:effectLst/>
              </a:rPr>
              <a:t>8:57 Minutes </a:t>
            </a:r>
            <a:r>
              <a:rPr lang="en-US" sz="1900" i="1" dirty="0">
                <a:effectLst/>
              </a:rPr>
              <a:t>(Turnout &amp; Travel Time)</a:t>
            </a:r>
            <a:endParaRPr lang="en-US" sz="1900" dirty="0">
              <a:effectLst/>
            </a:endParaRPr>
          </a:p>
          <a:p>
            <a:pPr marL="1200150" lvl="2" indent="-228600">
              <a:lnSpc>
                <a:spcPct val="90000"/>
              </a:lnSpc>
              <a:buFont typeface="Arial" panose="020B0604020202020204" pitchFamily="34" charset="0"/>
              <a:buChar char="•"/>
            </a:pPr>
            <a:r>
              <a:rPr lang="en-US" sz="1900" dirty="0">
                <a:effectLst/>
              </a:rPr>
              <a:t>Colchester LEMSP Performance Standard = Priority 1/7 Min; Priority 2/9 Min</a:t>
            </a:r>
          </a:p>
          <a:p>
            <a:pPr marL="742950" marR="0" lvl="1" indent="-228600">
              <a:lnSpc>
                <a:spcPct val="90000"/>
              </a:lnSpc>
              <a:spcBef>
                <a:spcPts val="0"/>
              </a:spcBef>
              <a:spcAft>
                <a:spcPts val="0"/>
              </a:spcAft>
              <a:buFont typeface="Arial" panose="020B0604020202020204" pitchFamily="34" charset="0"/>
              <a:buChar char="•"/>
            </a:pPr>
            <a:endParaRPr lang="en-US" sz="1900" dirty="0">
              <a:effectLst/>
            </a:endParaRPr>
          </a:p>
          <a:p>
            <a:pPr marL="342900" marR="0" lvl="0" indent="-228600">
              <a:lnSpc>
                <a:spcPct val="90000"/>
              </a:lnSpc>
              <a:spcBef>
                <a:spcPts val="0"/>
              </a:spcBef>
              <a:spcAft>
                <a:spcPts val="0"/>
              </a:spcAft>
              <a:buFont typeface="Arial" panose="020B0604020202020204" pitchFamily="34" charset="0"/>
              <a:buChar char="•"/>
            </a:pPr>
            <a:r>
              <a:rPr lang="en-US" sz="1900" dirty="0">
                <a:effectLst/>
              </a:rPr>
              <a:t>Average Overall Response Times – Fire</a:t>
            </a:r>
          </a:p>
          <a:p>
            <a:pPr marL="800100" lvl="1" indent="-228600">
              <a:lnSpc>
                <a:spcPct val="90000"/>
              </a:lnSpc>
              <a:buFont typeface="Arial" panose="020B0604020202020204" pitchFamily="34" charset="0"/>
              <a:buChar char="•"/>
            </a:pPr>
            <a:r>
              <a:rPr lang="en-US" sz="1900" dirty="0">
                <a:effectLst/>
              </a:rPr>
              <a:t>7:50 Minutes </a:t>
            </a:r>
            <a:r>
              <a:rPr lang="en-US" sz="1900" i="1" dirty="0">
                <a:effectLst/>
              </a:rPr>
              <a:t>(Turnout &amp; Travel Time)</a:t>
            </a:r>
            <a:endParaRPr lang="en-US" sz="1900" dirty="0">
              <a:effectLst/>
            </a:endParaRPr>
          </a:p>
          <a:p>
            <a:pPr marL="1200150" lvl="2" indent="-228600">
              <a:lnSpc>
                <a:spcPct val="90000"/>
              </a:lnSpc>
              <a:spcAft>
                <a:spcPts val="1000"/>
              </a:spcAft>
              <a:buFont typeface="Arial" panose="020B0604020202020204" pitchFamily="34" charset="0"/>
              <a:buChar char="•"/>
            </a:pPr>
            <a:r>
              <a:rPr lang="en-US" sz="1900" dirty="0">
                <a:effectLst/>
              </a:rPr>
              <a:t>Response time meets NFPA 1720 – 2020 Edition for Rural Community </a:t>
            </a:r>
            <a:r>
              <a:rPr lang="en-US" sz="1900" i="1" dirty="0">
                <a:effectLst/>
              </a:rPr>
              <a:t>(&lt;500 per sq mile Population for rural communities)</a:t>
            </a:r>
            <a:endParaRPr lang="en-US" sz="1900" dirty="0">
              <a:effectLst/>
            </a:endParaRPr>
          </a:p>
        </p:txBody>
      </p:sp>
      <p:grpSp>
        <p:nvGrpSpPr>
          <p:cNvPr id="11" name="Group 10">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2" name="Rectangle 11">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Content Placeholder 3">
            <a:extLst>
              <a:ext uri="{FF2B5EF4-FFF2-40B4-BE49-F238E27FC236}">
                <a16:creationId xmlns:a16="http://schemas.microsoft.com/office/drawing/2014/main" id="{C7EBC5D8-E27E-A33D-8A57-05C5BCBF6602}"/>
              </a:ext>
            </a:extLst>
          </p:cNvPr>
          <p:cNvGraphicFramePr>
            <a:graphicFrameLocks noGrp="1"/>
          </p:cNvGraphicFramePr>
          <p:nvPr>
            <p:ph idx="1"/>
            <p:extLst>
              <p:ext uri="{D42A27DB-BD31-4B8C-83A1-F6EECF244321}">
                <p14:modId xmlns:p14="http://schemas.microsoft.com/office/powerpoint/2010/main" val="3769909412"/>
              </p:ext>
            </p:extLst>
          </p:nvPr>
        </p:nvGraphicFramePr>
        <p:xfrm>
          <a:off x="6096001" y="867064"/>
          <a:ext cx="5319062" cy="50487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05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13F86-7ED3-467E-74D1-11BA53FA7DA1}"/>
              </a:ext>
            </a:extLst>
          </p:cNvPr>
          <p:cNvSpPr>
            <a:spLocks noGrp="1"/>
          </p:cNvSpPr>
          <p:nvPr>
            <p:ph type="title"/>
          </p:nvPr>
        </p:nvSpPr>
        <p:spPr/>
        <p:txBody>
          <a:bodyPr/>
          <a:lstStyle/>
          <a:p>
            <a:r>
              <a:rPr lang="en-US" dirty="0"/>
              <a:t>Colchester Fire &amp; EMS – FY25 Budget</a:t>
            </a:r>
          </a:p>
        </p:txBody>
      </p:sp>
      <p:sp>
        <p:nvSpPr>
          <p:cNvPr id="4" name="TextBox 3">
            <a:extLst>
              <a:ext uri="{FF2B5EF4-FFF2-40B4-BE49-F238E27FC236}">
                <a16:creationId xmlns:a16="http://schemas.microsoft.com/office/drawing/2014/main" id="{A3FF0459-EE1A-5C55-E5CD-AE7B8218D288}"/>
              </a:ext>
            </a:extLst>
          </p:cNvPr>
          <p:cNvSpPr txBox="1"/>
          <p:nvPr/>
        </p:nvSpPr>
        <p:spPr>
          <a:xfrm>
            <a:off x="4528091" y="1315263"/>
            <a:ext cx="2783134" cy="523220"/>
          </a:xfrm>
          <a:prstGeom prst="rect">
            <a:avLst/>
          </a:prstGeom>
          <a:noFill/>
        </p:spPr>
        <p:txBody>
          <a:bodyPr wrap="none" rtlCol="0">
            <a:spAutoFit/>
          </a:bodyPr>
          <a:lstStyle/>
          <a:p>
            <a:r>
              <a:rPr lang="en-US" sz="2800" b="1" dirty="0"/>
              <a:t>EMS Responses</a:t>
            </a:r>
          </a:p>
        </p:txBody>
      </p:sp>
      <p:pic>
        <p:nvPicPr>
          <p:cNvPr id="6" name="Picture 5">
            <a:extLst>
              <a:ext uri="{FF2B5EF4-FFF2-40B4-BE49-F238E27FC236}">
                <a16:creationId xmlns:a16="http://schemas.microsoft.com/office/drawing/2014/main" id="{6088C573-4934-5A40-3BF0-6147D4A73F1E}"/>
              </a:ext>
            </a:extLst>
          </p:cNvPr>
          <p:cNvPicPr>
            <a:picLocks noChangeAspect="1"/>
          </p:cNvPicPr>
          <p:nvPr/>
        </p:nvPicPr>
        <p:blipFill>
          <a:blip r:embed="rId2"/>
          <a:stretch>
            <a:fillRect/>
          </a:stretch>
        </p:blipFill>
        <p:spPr>
          <a:xfrm>
            <a:off x="228882" y="1838483"/>
            <a:ext cx="8821814" cy="2450182"/>
          </a:xfrm>
          <a:prstGeom prst="rect">
            <a:avLst/>
          </a:prstGeom>
        </p:spPr>
      </p:pic>
      <p:pic>
        <p:nvPicPr>
          <p:cNvPr id="8" name="Picture 7">
            <a:extLst>
              <a:ext uri="{FF2B5EF4-FFF2-40B4-BE49-F238E27FC236}">
                <a16:creationId xmlns:a16="http://schemas.microsoft.com/office/drawing/2014/main" id="{4698869A-AFEA-06D0-FD4C-ECF834FF5BE5}"/>
              </a:ext>
            </a:extLst>
          </p:cNvPr>
          <p:cNvPicPr>
            <a:picLocks noChangeAspect="1"/>
          </p:cNvPicPr>
          <p:nvPr/>
        </p:nvPicPr>
        <p:blipFill>
          <a:blip r:embed="rId3"/>
          <a:stretch>
            <a:fillRect/>
          </a:stretch>
        </p:blipFill>
        <p:spPr>
          <a:xfrm>
            <a:off x="2621901" y="4253502"/>
            <a:ext cx="9504783" cy="2688474"/>
          </a:xfrm>
          <a:prstGeom prst="rect">
            <a:avLst/>
          </a:prstGeom>
        </p:spPr>
      </p:pic>
      <p:sp>
        <p:nvSpPr>
          <p:cNvPr id="9" name="TextBox 8">
            <a:extLst>
              <a:ext uri="{FF2B5EF4-FFF2-40B4-BE49-F238E27FC236}">
                <a16:creationId xmlns:a16="http://schemas.microsoft.com/office/drawing/2014/main" id="{EA584417-D5B3-4127-3B33-CDD44B7BBE54}"/>
              </a:ext>
            </a:extLst>
          </p:cNvPr>
          <p:cNvSpPr txBox="1"/>
          <p:nvPr/>
        </p:nvSpPr>
        <p:spPr>
          <a:xfrm>
            <a:off x="9547796" y="2448875"/>
            <a:ext cx="1809663" cy="461665"/>
          </a:xfrm>
          <a:prstGeom prst="rect">
            <a:avLst/>
          </a:prstGeom>
          <a:noFill/>
        </p:spPr>
        <p:txBody>
          <a:bodyPr wrap="none" rtlCol="0">
            <a:spAutoFit/>
          </a:bodyPr>
          <a:lstStyle/>
          <a:p>
            <a:r>
              <a:rPr lang="en-US" sz="2400" b="1" dirty="0"/>
              <a:t>Time of Day</a:t>
            </a:r>
          </a:p>
        </p:txBody>
      </p:sp>
      <p:sp>
        <p:nvSpPr>
          <p:cNvPr id="10" name="TextBox 9">
            <a:extLst>
              <a:ext uri="{FF2B5EF4-FFF2-40B4-BE49-F238E27FC236}">
                <a16:creationId xmlns:a16="http://schemas.microsoft.com/office/drawing/2014/main" id="{0AA4FFDD-476D-62BD-8CDA-2F0F99D60142}"/>
              </a:ext>
            </a:extLst>
          </p:cNvPr>
          <p:cNvSpPr txBox="1"/>
          <p:nvPr/>
        </p:nvSpPr>
        <p:spPr>
          <a:xfrm>
            <a:off x="539515" y="5061322"/>
            <a:ext cx="1914435" cy="461665"/>
          </a:xfrm>
          <a:prstGeom prst="rect">
            <a:avLst/>
          </a:prstGeom>
          <a:noFill/>
        </p:spPr>
        <p:txBody>
          <a:bodyPr wrap="none" rtlCol="0">
            <a:spAutoFit/>
          </a:bodyPr>
          <a:lstStyle/>
          <a:p>
            <a:r>
              <a:rPr lang="en-US" sz="2400" b="1" dirty="0"/>
              <a:t>Day of Week</a:t>
            </a:r>
          </a:p>
        </p:txBody>
      </p:sp>
    </p:spTree>
    <p:extLst>
      <p:ext uri="{BB962C8B-B14F-4D97-AF65-F5344CB8AC3E}">
        <p14:creationId xmlns:p14="http://schemas.microsoft.com/office/powerpoint/2010/main" val="2571798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AFA98-5866-A379-080A-89D0D6465C92}"/>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rPr>
              <a:t>Colchester Fire &amp; EMS – FY25 Budget</a:t>
            </a:r>
          </a:p>
        </p:txBody>
      </p:sp>
      <p:sp>
        <p:nvSpPr>
          <p:cNvPr id="5" name="TextBox 4">
            <a:extLst>
              <a:ext uri="{FF2B5EF4-FFF2-40B4-BE49-F238E27FC236}">
                <a16:creationId xmlns:a16="http://schemas.microsoft.com/office/drawing/2014/main" id="{BE802CE5-0756-AFCE-57FE-4CA04D1A121F}"/>
              </a:ext>
            </a:extLst>
          </p:cNvPr>
          <p:cNvSpPr txBox="1"/>
          <p:nvPr/>
        </p:nvSpPr>
        <p:spPr>
          <a:xfrm>
            <a:off x="8572499" y="390832"/>
            <a:ext cx="3233585" cy="873612"/>
          </a:xfrm>
          <a:prstGeom prst="rect">
            <a:avLst/>
          </a:prstGeom>
        </p:spPr>
        <p:txBody>
          <a:bodyPr vert="horz" lIns="91440" tIns="45720" rIns="91440" bIns="45720" rtlCol="0" anchor="ctr">
            <a:normAutofit/>
          </a:bodyPr>
          <a:lstStyle/>
          <a:p>
            <a:pPr>
              <a:lnSpc>
                <a:spcPct val="90000"/>
              </a:lnSpc>
              <a:spcBef>
                <a:spcPts val="1000"/>
              </a:spcBef>
            </a:pPr>
            <a:r>
              <a:rPr lang="en-US" sz="2000" b="1" kern="1200">
                <a:solidFill>
                  <a:srgbClr val="FFFFFF"/>
                </a:solidFill>
                <a:latin typeface="+mn-lt"/>
                <a:ea typeface="+mn-ea"/>
                <a:cs typeface="+mn-cs"/>
              </a:rPr>
              <a:t>2023 Percentage Breakdown:</a:t>
            </a:r>
          </a:p>
        </p:txBody>
      </p:sp>
      <p:pic>
        <p:nvPicPr>
          <p:cNvPr id="4" name="Picture 3">
            <a:extLst>
              <a:ext uri="{FF2B5EF4-FFF2-40B4-BE49-F238E27FC236}">
                <a16:creationId xmlns:a16="http://schemas.microsoft.com/office/drawing/2014/main" id="{A6643A65-8BB5-8A80-E02C-8A50124F45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26" r="2556" b="-1"/>
          <a:stretch/>
        </p:blipFill>
        <p:spPr bwMode="auto">
          <a:xfrm>
            <a:off x="1025152" y="1966293"/>
            <a:ext cx="10141695" cy="44521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98ADF9F-21DB-F3DF-0A66-ECD641498767}"/>
              </a:ext>
            </a:extLst>
          </p:cNvPr>
          <p:cNvSpPr txBox="1"/>
          <p:nvPr/>
        </p:nvSpPr>
        <p:spPr>
          <a:xfrm>
            <a:off x="233265" y="4682321"/>
            <a:ext cx="4450702" cy="1754326"/>
          </a:xfrm>
          <a:prstGeom prst="rect">
            <a:avLst/>
          </a:prstGeom>
          <a:noFill/>
        </p:spPr>
        <p:txBody>
          <a:bodyPr wrap="square" rtlCol="0">
            <a:spAutoFit/>
          </a:bodyPr>
          <a:lstStyle/>
          <a:p>
            <a:r>
              <a:rPr lang="en-US" dirty="0"/>
              <a:t>(500) Service Calls = 280</a:t>
            </a:r>
          </a:p>
          <a:p>
            <a:r>
              <a:rPr lang="en-US" dirty="0"/>
              <a:t>(554) Lift Assists = 190 (67% of the 12.20% call percentage)</a:t>
            </a:r>
          </a:p>
          <a:p>
            <a:endParaRPr lang="en-US" dirty="0"/>
          </a:p>
          <a:p>
            <a:r>
              <a:rPr lang="en-US" dirty="0"/>
              <a:t>(700) False Alarms = 165 (CO, Fire Alarm, Smoke Detectors, System Malfunction)</a:t>
            </a:r>
          </a:p>
        </p:txBody>
      </p:sp>
      <p:sp>
        <p:nvSpPr>
          <p:cNvPr id="7" name="TextBox 6">
            <a:extLst>
              <a:ext uri="{FF2B5EF4-FFF2-40B4-BE49-F238E27FC236}">
                <a16:creationId xmlns:a16="http://schemas.microsoft.com/office/drawing/2014/main" id="{D1D0DD8F-006B-3612-81FB-315B95D4B543}"/>
              </a:ext>
            </a:extLst>
          </p:cNvPr>
          <p:cNvSpPr txBox="1"/>
          <p:nvPr/>
        </p:nvSpPr>
        <p:spPr>
          <a:xfrm>
            <a:off x="9647852" y="1654781"/>
            <a:ext cx="2385526" cy="1477328"/>
          </a:xfrm>
          <a:prstGeom prst="rect">
            <a:avLst/>
          </a:prstGeom>
          <a:noFill/>
        </p:spPr>
        <p:txBody>
          <a:bodyPr wrap="square" rtlCol="0">
            <a:spAutoFit/>
          </a:bodyPr>
          <a:lstStyle/>
          <a:p>
            <a:r>
              <a:rPr lang="en-US" b="1" u="sng" dirty="0"/>
              <a:t>Top 3 Incident Types:</a:t>
            </a:r>
          </a:p>
          <a:p>
            <a:endParaRPr lang="en-US" dirty="0"/>
          </a:p>
          <a:p>
            <a:pPr marL="342900" indent="-342900">
              <a:buAutoNum type="arabicPeriod"/>
            </a:pPr>
            <a:r>
              <a:rPr lang="en-US" b="1" dirty="0"/>
              <a:t>EMS</a:t>
            </a:r>
          </a:p>
          <a:p>
            <a:pPr marL="342900" indent="-342900">
              <a:buAutoNum type="arabicPeriod"/>
            </a:pPr>
            <a:r>
              <a:rPr lang="en-US" b="1" dirty="0"/>
              <a:t>Service Calls</a:t>
            </a:r>
          </a:p>
          <a:p>
            <a:pPr marL="342900" indent="-342900">
              <a:buAutoNum type="arabicPeriod"/>
            </a:pPr>
            <a:r>
              <a:rPr lang="en-US" b="1" dirty="0"/>
              <a:t>False Alarms</a:t>
            </a:r>
          </a:p>
        </p:txBody>
      </p:sp>
    </p:spTree>
    <p:extLst>
      <p:ext uri="{BB962C8B-B14F-4D97-AF65-F5344CB8AC3E}">
        <p14:creationId xmlns:p14="http://schemas.microsoft.com/office/powerpoint/2010/main" val="3409806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8D0D-3E4E-DB66-DE82-4A0CCAD4A418}"/>
              </a:ext>
            </a:extLst>
          </p:cNvPr>
          <p:cNvSpPr>
            <a:spLocks noGrp="1"/>
          </p:cNvSpPr>
          <p:nvPr>
            <p:ph type="title"/>
          </p:nvPr>
        </p:nvSpPr>
        <p:spPr/>
        <p:txBody>
          <a:bodyPr/>
          <a:lstStyle/>
          <a:p>
            <a:r>
              <a:rPr lang="en-US" sz="4400" kern="1200" dirty="0">
                <a:solidFill>
                  <a:schemeClr val="tx1"/>
                </a:solidFill>
                <a:latin typeface="+mj-lt"/>
                <a:ea typeface="+mj-ea"/>
                <a:cs typeface="+mj-cs"/>
              </a:rPr>
              <a:t>Colchester Fire &amp; EMS – FY25 Budget</a:t>
            </a:r>
            <a:endParaRPr lang="en-US" dirty="0"/>
          </a:p>
        </p:txBody>
      </p:sp>
      <p:sp>
        <p:nvSpPr>
          <p:cNvPr id="3" name="Content Placeholder 2">
            <a:extLst>
              <a:ext uri="{FF2B5EF4-FFF2-40B4-BE49-F238E27FC236}">
                <a16:creationId xmlns:a16="http://schemas.microsoft.com/office/drawing/2014/main" id="{4055517D-8CA2-87B9-772F-9B0929C86B13}"/>
              </a:ext>
            </a:extLst>
          </p:cNvPr>
          <p:cNvSpPr>
            <a:spLocks noGrp="1"/>
          </p:cNvSpPr>
          <p:nvPr>
            <p:ph idx="1"/>
          </p:nvPr>
        </p:nvSpPr>
        <p:spPr>
          <a:xfrm>
            <a:off x="838200" y="1825624"/>
            <a:ext cx="10515600" cy="4590941"/>
          </a:xfrm>
        </p:spPr>
        <p:txBody>
          <a:bodyPr>
            <a:normAutofit fontScale="92500" lnSpcReduction="20000"/>
          </a:bodyPr>
          <a:lstStyle/>
          <a:p>
            <a:pPr marL="0" marR="0">
              <a:lnSpc>
                <a:spcPct val="115000"/>
              </a:lnSpc>
              <a:spcBef>
                <a:spcPts val="0"/>
              </a:spcBef>
              <a:spcAft>
                <a:spcPts val="1000"/>
              </a:spcAft>
            </a:pPr>
            <a:r>
              <a:rPr lang="en-US" sz="2100" b="1" dirty="0">
                <a:effectLst/>
                <a:latin typeface="Calibri" panose="020F0502020204030204" pitchFamily="34" charset="0"/>
                <a:ea typeface="Calibri" panose="020F0502020204030204" pitchFamily="34" charset="0"/>
                <a:cs typeface="Calibri" panose="020F0502020204030204" pitchFamily="34" charset="0"/>
              </a:rPr>
              <a:t>Measures (January 1 – December 31, 2023)</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Calibri" panose="020F0502020204030204" pitchFamily="34" charset="0"/>
              </a:rPr>
              <a:t>Total Calls = 2,296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Total Personnel Hours – Calls/Emergency = 15,888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Training Personnel Hours = 3,700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0" marR="0" indent="0">
              <a:lnSpc>
                <a:spcPct val="115000"/>
              </a:lnSpc>
              <a:spcBef>
                <a:spcPts val="0"/>
              </a:spcBef>
              <a:spcAft>
                <a:spcPts val="1000"/>
              </a:spcAft>
              <a:buNone/>
            </a:pP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u="sng" dirty="0">
                <a:effectLst/>
                <a:latin typeface="Calibri" panose="020F0502020204030204" pitchFamily="34" charset="0"/>
                <a:ea typeface="Calibri" panose="020F0502020204030204" pitchFamily="34" charset="0"/>
                <a:cs typeface="Calibri" panose="020F0502020204030204" pitchFamily="34" charset="0"/>
              </a:rPr>
              <a:t>2023</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u="sng" dirty="0">
                <a:effectLst/>
                <a:latin typeface="Calibri" panose="020F0502020204030204" pitchFamily="34" charset="0"/>
                <a:ea typeface="Calibri" panose="020F0502020204030204" pitchFamily="34" charset="0"/>
                <a:cs typeface="Calibri" panose="020F0502020204030204" pitchFamily="34" charset="0"/>
              </a:rPr>
              <a:t>2022</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u="sng" dirty="0">
                <a:effectLst/>
                <a:latin typeface="Calibri" panose="020F0502020204030204" pitchFamily="34" charset="0"/>
                <a:ea typeface="Calibri" panose="020F0502020204030204" pitchFamily="34" charset="0"/>
                <a:cs typeface="Calibri" panose="020F0502020204030204" pitchFamily="34" charset="0"/>
              </a:rPr>
              <a:t>2021</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u="sng" dirty="0">
                <a:effectLst/>
                <a:latin typeface="Calibri" panose="020F0502020204030204" pitchFamily="34" charset="0"/>
                <a:ea typeface="Calibri" panose="020F0502020204030204" pitchFamily="34" charset="0"/>
                <a:cs typeface="Calibri" panose="020F0502020204030204" pitchFamily="34" charset="0"/>
              </a:rPr>
              <a:t>2020</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u="sng" dirty="0">
                <a:effectLst/>
                <a:latin typeface="Calibri" panose="020F0502020204030204" pitchFamily="34" charset="0"/>
                <a:ea typeface="Calibri" panose="020F0502020204030204" pitchFamily="34" charset="0"/>
                <a:cs typeface="Calibri" panose="020F0502020204030204" pitchFamily="34" charset="0"/>
              </a:rPr>
              <a:t>2019</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u="sng" dirty="0">
                <a:effectLst/>
                <a:latin typeface="Calibri" panose="020F0502020204030204" pitchFamily="34" charset="0"/>
                <a:ea typeface="Calibri" panose="020F0502020204030204" pitchFamily="34" charset="0"/>
                <a:cs typeface="Calibri" panose="020F0502020204030204" pitchFamily="34" charset="0"/>
              </a:rPr>
              <a:t>2018</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u="sng" dirty="0">
                <a:effectLst/>
                <a:latin typeface="Calibri" panose="020F0502020204030204" pitchFamily="34" charset="0"/>
                <a:ea typeface="Calibri" panose="020F0502020204030204" pitchFamily="34" charset="0"/>
                <a:cs typeface="Calibri" panose="020F0502020204030204" pitchFamily="34" charset="0"/>
              </a:rPr>
              <a:t>2017</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u="sng"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Fire Marshal Inspections    	716	804	307	 102*	786	614	572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FM Violations Issued            	120	176	172	 76*	327	249	374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Fire Calls:                             	420**	336**	59	 64	44	57	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Rescue/Medical Calls:                 1529	1878	1630	 1219	1334	1455	1275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Hazmat/Elec.                                	 64	63	 50 	 83	45	78	65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Other Calls (Service):                 	 280	171	190 	342	261	418	336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Mutual Aid (given/received)   240/165 	202/74      328	293	340	347	210</a:t>
            </a:r>
          </a:p>
          <a:p>
            <a:pPr marL="0" marR="0" lvl="0" indent="0">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00125"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Inspection numbers reflect FMO having limited access to residential properties due to Covid-19 pandemic.  These inspections will need to be made up during the upcoming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00125" marR="0" indent="0">
              <a:lnSpc>
                <a:spcPct val="115000"/>
              </a:lnSpc>
              <a:spcBef>
                <a:spcPts val="0"/>
              </a:spcBef>
              <a:spcAft>
                <a:spcPts val="10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2023 Includes false alarms (165), Good Intent (192) as well as fire calls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9469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9DC3FA-C79C-7832-7193-58AD5CD9EB4B}"/>
              </a:ext>
            </a:extLst>
          </p:cNvPr>
          <p:cNvSpPr>
            <a:spLocks noGrp="1"/>
          </p:cNvSpPr>
          <p:nvPr>
            <p:ph type="title"/>
          </p:nvPr>
        </p:nvSpPr>
        <p:spPr>
          <a:xfrm>
            <a:off x="838200" y="365125"/>
            <a:ext cx="10515600" cy="1325563"/>
          </a:xfrm>
        </p:spPr>
        <p:txBody>
          <a:bodyPr>
            <a:normAutofit/>
          </a:bodyPr>
          <a:lstStyle/>
          <a:p>
            <a:r>
              <a:rPr lang="en-US" sz="5400" dirty="0"/>
              <a:t>Colchester Fire &amp; EMS – FY25 Budget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DD0517-8EA6-3AC3-5234-5FA819084E84}"/>
              </a:ext>
            </a:extLst>
          </p:cNvPr>
          <p:cNvSpPr>
            <a:spLocks noGrp="1"/>
          </p:cNvSpPr>
          <p:nvPr>
            <p:ph idx="1"/>
          </p:nvPr>
        </p:nvSpPr>
        <p:spPr>
          <a:xfrm>
            <a:off x="838200" y="1854971"/>
            <a:ext cx="10515600" cy="4813843"/>
          </a:xfrm>
        </p:spPr>
        <p:txBody>
          <a:bodyPr>
            <a:normAutofit fontScale="92500" lnSpcReduction="20000"/>
          </a:bodyPr>
          <a:lstStyle/>
          <a:p>
            <a:pPr marL="0" marR="0" lvl="0" indent="0">
              <a:spcBef>
                <a:spcPts val="0"/>
              </a:spcBef>
              <a:spcAft>
                <a:spcPts val="0"/>
              </a:spcAft>
              <a:buNone/>
            </a:pPr>
            <a:r>
              <a:rPr lang="en-US" sz="1700" b="1" dirty="0">
                <a:effectLst/>
                <a:latin typeface="Calibri" panose="020F0502020204030204" pitchFamily="34" charset="0"/>
                <a:ea typeface="Calibri" panose="020F0502020204030204" pitchFamily="34" charset="0"/>
                <a:cs typeface="Calibri" panose="020F0502020204030204" pitchFamily="34" charset="0"/>
              </a:rPr>
              <a:t>2024 – 2025 Objectives</a:t>
            </a:r>
            <a:endParaRPr lang="en-US" sz="1700" b="1"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Continued focus on volunteer recruitment and retention; Completion of a study for development of a Strategic Master Plan to focus on future facility, equipment and staffing needs for Colchester Fire &amp; EMS.</a:t>
            </a:r>
          </a:p>
          <a:p>
            <a:pPr marL="342900" marR="0" lvl="0" indent="-342900">
              <a:spcBef>
                <a:spcPts val="0"/>
              </a:spcBef>
              <a:spcAft>
                <a:spcPts val="0"/>
              </a:spcAft>
              <a:buFont typeface="Symbol" panose="05050102010706020507" pitchFamily="18" charset="2"/>
              <a:buChar char=""/>
            </a:pP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700" dirty="0">
                <a:latin typeface="Calibri" panose="020F0502020204030204" pitchFamily="34" charset="0"/>
                <a:ea typeface="Calibri" panose="020F0502020204030204" pitchFamily="34" charset="0"/>
                <a:cs typeface="Calibri" panose="020F0502020204030204" pitchFamily="34" charset="0"/>
              </a:rPr>
              <a:t>Enhancing and improving the volunteer personnel onboarding process and probationary process to provide for better retention</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Addition of 2 career Firefighter/EMTs to provide for 3 career firefighter/EMTs on each of the four rotating shifts, 24/7.</a:t>
            </a:r>
          </a:p>
          <a:p>
            <a:pPr marL="342900" marR="0" lvl="0" indent="-342900">
              <a:spcBef>
                <a:spcPts val="0"/>
              </a:spcBef>
              <a:spcAft>
                <a:spcPts val="0"/>
              </a:spcAft>
              <a:buFont typeface="Symbol" panose="05050102010706020507" pitchFamily="18" charset="2"/>
              <a:buChar char=""/>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Continue to provide quality training at a quantity that ensures skills and competencies are maintained, but not to excessively utilize personnel time creating a manageable work/life balance.</a:t>
            </a:r>
          </a:p>
          <a:p>
            <a:pPr marL="342900" marR="0" lvl="0" indent="-342900">
              <a:spcBef>
                <a:spcPts val="0"/>
              </a:spcBef>
              <a:spcAft>
                <a:spcPts val="0"/>
              </a:spcAft>
              <a:buFont typeface="Symbol" panose="05050102010706020507" pitchFamily="18" charset="2"/>
              <a:buChar char=""/>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Provide training and development on the leadership &amp; management for the fire department utilizing in-house instructors and outside vendors.</a:t>
            </a:r>
          </a:p>
          <a:p>
            <a:pPr marL="342900" marR="0" lvl="0" indent="-342900">
              <a:spcBef>
                <a:spcPts val="0"/>
              </a:spcBef>
              <a:spcAft>
                <a:spcPts val="0"/>
              </a:spcAft>
              <a:buFont typeface="Symbol" panose="05050102010706020507" pitchFamily="18" charset="2"/>
              <a:buChar char=""/>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Develop a partnership with the Colchester School system to provide an in-school program to provide exposure to fire &amp; EMS services to high school students.</a:t>
            </a:r>
          </a:p>
          <a:p>
            <a:pPr marL="342900" marR="0" lvl="0" indent="-342900">
              <a:spcBef>
                <a:spcPts val="0"/>
              </a:spcBef>
              <a:spcAft>
                <a:spcPts val="0"/>
              </a:spcAft>
              <a:buFont typeface="Symbol" panose="05050102010706020507" pitchFamily="18" charset="2"/>
              <a:buChar char=""/>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Continue development of the Community Risk Reduction Program to reduce risk within the community and decrease calls for service; Establish a Fall Prevention Program</a:t>
            </a:r>
          </a:p>
          <a:p>
            <a:pPr marL="342900" marR="0" lvl="0" indent="-342900">
              <a:spcBef>
                <a:spcPts val="0"/>
              </a:spcBef>
              <a:spcAft>
                <a:spcPts val="0"/>
              </a:spcAft>
              <a:buFont typeface="Symbol" panose="05050102010706020507" pitchFamily="18" charset="2"/>
              <a:buChar char=""/>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Continually seek Federal Grant Opportunities to support Colchester Fire &amp; EMS Mission and needs.</a:t>
            </a:r>
          </a:p>
          <a:p>
            <a:pPr marL="342900" marR="0" lvl="0" indent="-342900">
              <a:spcBef>
                <a:spcPts val="0"/>
              </a:spcBef>
              <a:spcAft>
                <a:spcPts val="0"/>
              </a:spcAft>
              <a:buFont typeface="Symbol" panose="05050102010706020507" pitchFamily="18" charset="2"/>
              <a:buChar char=""/>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Offer quarterly Community CPR free to the public; Offer Fire Safety Training and education to the community.</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p>
        </p:txBody>
      </p:sp>
    </p:spTree>
    <p:extLst>
      <p:ext uri="{BB962C8B-B14F-4D97-AF65-F5344CB8AC3E}">
        <p14:creationId xmlns:p14="http://schemas.microsoft.com/office/powerpoint/2010/main" val="171792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065343-99F8-BE8B-FD98-5876775144BC}"/>
              </a:ext>
            </a:extLst>
          </p:cNvPr>
          <p:cNvSpPr>
            <a:spLocks noGrp="1"/>
          </p:cNvSpPr>
          <p:nvPr>
            <p:ph type="title"/>
          </p:nvPr>
        </p:nvSpPr>
        <p:spPr>
          <a:xfrm>
            <a:off x="838200" y="365125"/>
            <a:ext cx="10515600" cy="1325563"/>
          </a:xfrm>
        </p:spPr>
        <p:txBody>
          <a:bodyPr>
            <a:normAutofit/>
          </a:bodyPr>
          <a:lstStyle/>
          <a:p>
            <a:r>
              <a:rPr lang="en-US" sz="5400"/>
              <a:t>Colchester Fire &amp; EMS – FY25 Budget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42B94E-6862-6A76-6C25-C37AE4ED8C2D}"/>
              </a:ext>
            </a:extLst>
          </p:cNvPr>
          <p:cNvSpPr>
            <a:spLocks noGrp="1"/>
          </p:cNvSpPr>
          <p:nvPr>
            <p:ph idx="1"/>
          </p:nvPr>
        </p:nvSpPr>
        <p:spPr>
          <a:xfrm>
            <a:off x="838200" y="1854971"/>
            <a:ext cx="10515600" cy="4732493"/>
          </a:xfrm>
        </p:spPr>
        <p:txBody>
          <a:bodyPr>
            <a:normAutofit fontScale="92500" lnSpcReduction="10000"/>
          </a:bodyPr>
          <a:lstStyle/>
          <a:p>
            <a:pPr marL="0" marR="0" lvl="0" indent="0">
              <a:spcBef>
                <a:spcPts val="0"/>
              </a:spcBef>
              <a:spcAft>
                <a:spcPts val="0"/>
              </a:spcAft>
              <a:buNone/>
            </a:pPr>
            <a:r>
              <a:rPr lang="en-US" sz="1700" b="1" dirty="0">
                <a:effectLst/>
                <a:latin typeface="Calibri" panose="020F0502020204030204" pitchFamily="34" charset="0"/>
                <a:ea typeface="Calibri" panose="020F0502020204030204" pitchFamily="34" charset="0"/>
                <a:cs typeface="Calibri" panose="020F0502020204030204" pitchFamily="34" charset="0"/>
              </a:rPr>
              <a:t>2024-2025 Objectives</a:t>
            </a:r>
          </a:p>
          <a:p>
            <a:pPr marL="0" marR="0" lvl="0" indent="0">
              <a:spcBef>
                <a:spcPts val="0"/>
              </a:spcBef>
              <a:spcAft>
                <a:spcPts val="0"/>
              </a:spcAft>
              <a:buNone/>
            </a:pP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Enhance communication capabilities by aligning with the state radio system for interoperability with town departments and mutual aid partners.</a:t>
            </a:r>
          </a:p>
          <a:p>
            <a:pPr marL="342900" marR="0" lvl="0" indent="-342900">
              <a:spcBef>
                <a:spcPts val="0"/>
              </a:spcBef>
              <a:spcAft>
                <a:spcPts val="0"/>
              </a:spcAft>
              <a:buFont typeface="Symbol" panose="05050102010706020507" pitchFamily="18" charset="2"/>
              <a:buChar char=""/>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Creation and maintenance of procedures and policies that align with the department mission to ensure continuity and uniformity throughout the organization.</a:t>
            </a:r>
          </a:p>
          <a:p>
            <a:pPr marL="342900" marR="0" lvl="0" indent="-342900">
              <a:spcBef>
                <a:spcPts val="0"/>
              </a:spcBef>
              <a:spcAft>
                <a:spcPts val="0"/>
              </a:spcAft>
              <a:buFont typeface="Symbol" panose="05050102010706020507" pitchFamily="18" charset="2"/>
              <a:buChar char=""/>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Creation of a Regional Confined Space Rescue Team with our mutual aid partners from Hebron FD &amp; East Hampton FD.</a:t>
            </a:r>
          </a:p>
          <a:p>
            <a:pPr marL="342900" marR="0" lvl="0" indent="-342900">
              <a:spcBef>
                <a:spcPts val="0"/>
              </a:spcBef>
              <a:spcAft>
                <a:spcPts val="0"/>
              </a:spcAft>
              <a:buFont typeface="Symbol" panose="05050102010706020507" pitchFamily="18" charset="2"/>
              <a:buChar char=""/>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Quarterly and annual evaluation reviews of department statistics to ensure services provided are meeting the communities’ expectations as well as industrial standards.</a:t>
            </a:r>
          </a:p>
          <a:p>
            <a:pPr marL="342900" marR="0" lvl="0" indent="-342900">
              <a:spcBef>
                <a:spcPts val="0"/>
              </a:spcBef>
              <a:spcAft>
                <a:spcPts val="0"/>
              </a:spcAft>
              <a:buFont typeface="Symbol" panose="05050102010706020507" pitchFamily="18" charset="2"/>
              <a:buChar char=""/>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Create and maintain a fiscally responsible operation budget to assist in the growing needs of the fire department; creation of a seven-year capital plan the illustrates and establishes improvement needs of facilities, apparatus and equipment.</a:t>
            </a:r>
          </a:p>
          <a:p>
            <a:pPr marL="342900" marR="0" lvl="0" indent="-342900">
              <a:spcBef>
                <a:spcPts val="0"/>
              </a:spcBef>
              <a:spcAft>
                <a:spcPts val="0"/>
              </a:spcAft>
              <a:buFont typeface="Symbol" panose="05050102010706020507" pitchFamily="18" charset="2"/>
              <a:buChar char=""/>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Review and update the current agreement with the Colchester Hayward Volunteer Fire Company to reflect the current needs of the department and town with relation to services, reimbursements, recruitment/retention, etc.</a:t>
            </a:r>
          </a:p>
          <a:p>
            <a:pPr marL="342900" marR="0" lvl="0" indent="-342900">
              <a:spcBef>
                <a:spcPts val="0"/>
              </a:spcBef>
              <a:spcAft>
                <a:spcPts val="1000"/>
              </a:spcAft>
              <a:buFont typeface="Symbol" panose="05050102010706020507" pitchFamily="18" charset="2"/>
              <a:buChar char=""/>
            </a:pPr>
            <a:r>
              <a:rPr lang="en-US" sz="1700" dirty="0">
                <a:latin typeface="Calibri" panose="020F0502020204030204" pitchFamily="34" charset="0"/>
                <a:ea typeface="Calibri" panose="020F0502020204030204" pitchFamily="34" charset="0"/>
                <a:cs typeface="Calibri" panose="020F0502020204030204" pitchFamily="34" charset="0"/>
              </a:rPr>
              <a:t>A 3</a:t>
            </a:r>
            <a:r>
              <a:rPr lang="en-US" sz="1700" baseline="30000" dirty="0">
                <a:latin typeface="Calibri" panose="020F0502020204030204" pitchFamily="34" charset="0"/>
                <a:ea typeface="Calibri" panose="020F0502020204030204" pitchFamily="34" charset="0"/>
                <a:cs typeface="Calibri" panose="020F0502020204030204" pitchFamily="34" charset="0"/>
              </a:rPr>
              <a:t>rd</a:t>
            </a:r>
            <a:r>
              <a:rPr lang="en-US" sz="1700" dirty="0">
                <a:latin typeface="Calibri" panose="020F0502020204030204" pitchFamily="34" charset="0"/>
                <a:ea typeface="Calibri" panose="020F0502020204030204" pitchFamily="34" charset="0"/>
                <a:cs typeface="Calibri" panose="020F0502020204030204" pitchFamily="34" charset="0"/>
              </a:rPr>
              <a:t> ambulance for the apparatus fleet to ensure two ambulances are always in services to accommodate the current ambulances being “re-furbished” and ultimately provide a 3</a:t>
            </a:r>
            <a:r>
              <a:rPr lang="en-US" sz="1700" baseline="30000" dirty="0">
                <a:latin typeface="Calibri" panose="020F0502020204030204" pitchFamily="34" charset="0"/>
                <a:ea typeface="Calibri" panose="020F0502020204030204" pitchFamily="34" charset="0"/>
                <a:cs typeface="Calibri" panose="020F0502020204030204" pitchFamily="34" charset="0"/>
              </a:rPr>
              <a:t>rd</a:t>
            </a:r>
            <a:r>
              <a:rPr lang="en-US" sz="1700" dirty="0">
                <a:latin typeface="Calibri" panose="020F0502020204030204" pitchFamily="34" charset="0"/>
                <a:ea typeface="Calibri" panose="020F0502020204030204" pitchFamily="34" charset="0"/>
                <a:cs typeface="Calibri" panose="020F0502020204030204" pitchFamily="34" charset="0"/>
              </a:rPr>
              <a:t> ambulance </a:t>
            </a:r>
            <a:r>
              <a:rPr lang="en-US" sz="1700">
                <a:latin typeface="Calibri" panose="020F0502020204030204" pitchFamily="34" charset="0"/>
                <a:ea typeface="Calibri" panose="020F0502020204030204" pitchFamily="34" charset="0"/>
                <a:cs typeface="Calibri" panose="020F0502020204030204" pitchFamily="34" charset="0"/>
              </a:rPr>
              <a:t>for responses and maintenance rotation</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p>
        </p:txBody>
      </p:sp>
    </p:spTree>
    <p:extLst>
      <p:ext uri="{BB962C8B-B14F-4D97-AF65-F5344CB8AC3E}">
        <p14:creationId xmlns:p14="http://schemas.microsoft.com/office/powerpoint/2010/main" val="4099266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B51DF5-99F2-040F-E590-D3E0C96034B3}"/>
              </a:ext>
            </a:extLst>
          </p:cNvPr>
          <p:cNvPicPr>
            <a:picLocks noChangeAspect="1"/>
          </p:cNvPicPr>
          <p:nvPr/>
        </p:nvPicPr>
        <p:blipFill rotWithShape="1">
          <a:blip r:embed="rId2">
            <a:duotone>
              <a:schemeClr val="bg2">
                <a:shade val="45000"/>
                <a:satMod val="135000"/>
              </a:schemeClr>
              <a:prstClr val="white"/>
            </a:duotone>
          </a:blip>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61700D-78E3-1E35-7ADD-2483E30D52BF}"/>
              </a:ext>
            </a:extLst>
          </p:cNvPr>
          <p:cNvSpPr>
            <a:spLocks noGrp="1"/>
          </p:cNvSpPr>
          <p:nvPr>
            <p:ph type="title"/>
          </p:nvPr>
        </p:nvSpPr>
        <p:spPr>
          <a:xfrm>
            <a:off x="1577236" y="0"/>
            <a:ext cx="10515600" cy="1325563"/>
          </a:xfrm>
        </p:spPr>
        <p:txBody>
          <a:bodyPr>
            <a:normAutofit/>
          </a:bodyPr>
          <a:lstStyle/>
          <a:p>
            <a:r>
              <a:rPr lang="en-US" dirty="0"/>
              <a:t>Colchester Fire &amp; EMS – FY25 Budget</a:t>
            </a:r>
          </a:p>
        </p:txBody>
      </p:sp>
      <p:graphicFrame>
        <p:nvGraphicFramePr>
          <p:cNvPr id="5" name="Content Placeholder 2">
            <a:extLst>
              <a:ext uri="{FF2B5EF4-FFF2-40B4-BE49-F238E27FC236}">
                <a16:creationId xmlns:a16="http://schemas.microsoft.com/office/drawing/2014/main" id="{4BA03D8A-0DA6-C9AA-798C-8D401157EB95}"/>
              </a:ext>
            </a:extLst>
          </p:cNvPr>
          <p:cNvGraphicFramePr>
            <a:graphicFrameLocks noGrp="1"/>
          </p:cNvGraphicFramePr>
          <p:nvPr>
            <p:ph idx="1"/>
            <p:extLst>
              <p:ext uri="{D42A27DB-BD31-4B8C-83A1-F6EECF244321}">
                <p14:modId xmlns:p14="http://schemas.microsoft.com/office/powerpoint/2010/main" val="4265129998"/>
              </p:ext>
            </p:extLst>
          </p:nvPr>
        </p:nvGraphicFramePr>
        <p:xfrm>
          <a:off x="755071" y="1052187"/>
          <a:ext cx="10831503" cy="5423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8870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EC4A45-D2AA-29D7-C124-29B39242AA43}"/>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BD778F-7118-79B3-AF03-B0CEB3D33A63}"/>
              </a:ext>
            </a:extLst>
          </p:cNvPr>
          <p:cNvSpPr>
            <a:spLocks noGrp="1"/>
          </p:cNvSpPr>
          <p:nvPr>
            <p:ph type="title"/>
          </p:nvPr>
        </p:nvSpPr>
        <p:spPr>
          <a:xfrm>
            <a:off x="1676380" y="-162724"/>
            <a:ext cx="10515600" cy="1325563"/>
          </a:xfrm>
        </p:spPr>
        <p:txBody>
          <a:bodyPr>
            <a:normAutofit/>
          </a:bodyPr>
          <a:lstStyle/>
          <a:p>
            <a:r>
              <a:rPr lang="en-US" dirty="0"/>
              <a:t>Colchester Fire &amp; EMS – FY25 Budget</a:t>
            </a:r>
          </a:p>
        </p:txBody>
      </p:sp>
      <p:graphicFrame>
        <p:nvGraphicFramePr>
          <p:cNvPr id="5" name="Content Placeholder 2">
            <a:extLst>
              <a:ext uri="{FF2B5EF4-FFF2-40B4-BE49-F238E27FC236}">
                <a16:creationId xmlns:a16="http://schemas.microsoft.com/office/drawing/2014/main" id="{4546D3AA-B5E2-BF99-E5AB-5A6450ACECB9}"/>
              </a:ext>
            </a:extLst>
          </p:cNvPr>
          <p:cNvGraphicFramePr>
            <a:graphicFrameLocks noGrp="1"/>
          </p:cNvGraphicFramePr>
          <p:nvPr>
            <p:ph idx="1"/>
            <p:extLst>
              <p:ext uri="{D42A27DB-BD31-4B8C-83A1-F6EECF244321}">
                <p14:modId xmlns:p14="http://schemas.microsoft.com/office/powerpoint/2010/main" val="3272819020"/>
              </p:ext>
            </p:extLst>
          </p:nvPr>
        </p:nvGraphicFramePr>
        <p:xfrm>
          <a:off x="838200" y="889348"/>
          <a:ext cx="10811494" cy="5570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7670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CA62C7-6471-4D61-56F0-6119F6F4162A}"/>
              </a:ext>
            </a:extLst>
          </p:cNvPr>
          <p:cNvPicPr>
            <a:picLocks noChangeAspect="1"/>
          </p:cNvPicPr>
          <p:nvPr/>
        </p:nvPicPr>
        <p:blipFill rotWithShape="1">
          <a:blip r:embed="rId2"/>
          <a:srcRect t="11286" b="4445"/>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854534-F5FE-71D7-F5E3-F20E0795AC86}"/>
              </a:ext>
            </a:extLst>
          </p:cNvPr>
          <p:cNvSpPr>
            <a:spLocks noGrp="1"/>
          </p:cNvSpPr>
          <p:nvPr>
            <p:ph type="title"/>
          </p:nvPr>
        </p:nvSpPr>
        <p:spPr>
          <a:xfrm>
            <a:off x="1277587" y="1"/>
            <a:ext cx="10515600" cy="1199408"/>
          </a:xfrm>
        </p:spPr>
        <p:txBody>
          <a:bodyPr>
            <a:normAutofit/>
          </a:bodyPr>
          <a:lstStyle/>
          <a:p>
            <a:r>
              <a:rPr lang="en-US" sz="4400" dirty="0"/>
              <a:t>Colchester Fire &amp; EMS – FY25 Budget</a:t>
            </a:r>
            <a:endParaRPr lang="en-US" dirty="0"/>
          </a:p>
        </p:txBody>
      </p:sp>
      <p:graphicFrame>
        <p:nvGraphicFramePr>
          <p:cNvPr id="5" name="Content Placeholder 2">
            <a:extLst>
              <a:ext uri="{FF2B5EF4-FFF2-40B4-BE49-F238E27FC236}">
                <a16:creationId xmlns:a16="http://schemas.microsoft.com/office/drawing/2014/main" id="{2DC16A7D-EDE5-BA09-861C-4D9FB1DAB049}"/>
              </a:ext>
            </a:extLst>
          </p:cNvPr>
          <p:cNvGraphicFramePr>
            <a:graphicFrameLocks noGrp="1"/>
          </p:cNvGraphicFramePr>
          <p:nvPr>
            <p:ph idx="1"/>
            <p:extLst>
              <p:ext uri="{D42A27DB-BD31-4B8C-83A1-F6EECF244321}">
                <p14:modId xmlns:p14="http://schemas.microsoft.com/office/powerpoint/2010/main" val="3039566584"/>
              </p:ext>
            </p:extLst>
          </p:nvPr>
        </p:nvGraphicFramePr>
        <p:xfrm>
          <a:off x="838200" y="866899"/>
          <a:ext cx="10515600" cy="5715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6986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53A29F-475E-46F6-C97C-193F6AB4EBEB}"/>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847B93-CF92-F346-13F2-CBCEB1AC407C}"/>
              </a:ext>
            </a:extLst>
          </p:cNvPr>
          <p:cNvSpPr>
            <a:spLocks noGrp="1"/>
          </p:cNvSpPr>
          <p:nvPr>
            <p:ph type="title"/>
          </p:nvPr>
        </p:nvSpPr>
        <p:spPr>
          <a:xfrm>
            <a:off x="838200" y="365125"/>
            <a:ext cx="10515600" cy="1325563"/>
          </a:xfrm>
        </p:spPr>
        <p:txBody>
          <a:bodyPr>
            <a:normAutofit/>
          </a:bodyPr>
          <a:lstStyle/>
          <a:p>
            <a:r>
              <a:rPr lang="en-US" sz="4400" dirty="0"/>
              <a:t>Colchester Fire &amp; EMS – FY25 Budget</a:t>
            </a:r>
            <a:endParaRPr lang="en-US" dirty="0"/>
          </a:p>
        </p:txBody>
      </p:sp>
      <p:graphicFrame>
        <p:nvGraphicFramePr>
          <p:cNvPr id="5" name="Content Placeholder 2">
            <a:extLst>
              <a:ext uri="{FF2B5EF4-FFF2-40B4-BE49-F238E27FC236}">
                <a16:creationId xmlns:a16="http://schemas.microsoft.com/office/drawing/2014/main" id="{E3AE8CA4-74BD-DCAE-9AAE-7309D2983434}"/>
              </a:ext>
            </a:extLst>
          </p:cNvPr>
          <p:cNvGraphicFramePr>
            <a:graphicFrameLocks noGrp="1"/>
          </p:cNvGraphicFramePr>
          <p:nvPr>
            <p:ph idx="1"/>
            <p:extLst>
              <p:ext uri="{D42A27DB-BD31-4B8C-83A1-F6EECF244321}">
                <p14:modId xmlns:p14="http://schemas.microsoft.com/office/powerpoint/2010/main" val="4231971558"/>
              </p:ext>
            </p:extLst>
          </p:nvPr>
        </p:nvGraphicFramePr>
        <p:xfrm>
          <a:off x="475013" y="1365662"/>
          <a:ext cx="11103429" cy="5127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0057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F2E06-BA82-206D-8AEA-113817294493}"/>
              </a:ext>
            </a:extLst>
          </p:cNvPr>
          <p:cNvSpPr>
            <a:spLocks noGrp="1"/>
          </p:cNvSpPr>
          <p:nvPr>
            <p:ph type="title"/>
          </p:nvPr>
        </p:nvSpPr>
        <p:spPr>
          <a:xfrm>
            <a:off x="6823878" y="741391"/>
            <a:ext cx="4491821" cy="1616203"/>
          </a:xfrm>
        </p:spPr>
        <p:txBody>
          <a:bodyPr anchor="b">
            <a:normAutofit/>
          </a:bodyPr>
          <a:lstStyle/>
          <a:p>
            <a:r>
              <a:rPr lang="en-US" sz="3200"/>
              <a:t>Colchester Fire &amp; EMS – FY25 Budget</a:t>
            </a:r>
          </a:p>
        </p:txBody>
      </p:sp>
      <p:pic>
        <p:nvPicPr>
          <p:cNvPr id="6" name="Picture 5" descr="A yellow and black fire truck&#10;&#10;Description automatically generated">
            <a:extLst>
              <a:ext uri="{FF2B5EF4-FFF2-40B4-BE49-F238E27FC236}">
                <a16:creationId xmlns:a16="http://schemas.microsoft.com/office/drawing/2014/main" id="{AB923F7E-9A2A-B094-0158-5024A5BE7B34}"/>
              </a:ext>
            </a:extLst>
          </p:cNvPr>
          <p:cNvPicPr>
            <a:picLocks noChangeAspect="1"/>
          </p:cNvPicPr>
          <p:nvPr/>
        </p:nvPicPr>
        <p:blipFill rotWithShape="1">
          <a:blip r:embed="rId2">
            <a:extLst>
              <a:ext uri="{28A0092B-C50C-407E-A947-70E740481C1C}">
                <a14:useLocalDpi xmlns:a14="http://schemas.microsoft.com/office/drawing/2010/main" val="0"/>
              </a:ext>
            </a:extLst>
          </a:blip>
          <a:srcRect l="12765" r="20569"/>
          <a:stretch/>
        </p:blipFill>
        <p:spPr>
          <a:xfrm>
            <a:off x="20" y="10"/>
            <a:ext cx="6095980" cy="6857990"/>
          </a:xfrm>
          <a:prstGeom prst="rect">
            <a:avLst/>
          </a:prstGeom>
        </p:spPr>
      </p:pic>
      <p:grpSp>
        <p:nvGrpSpPr>
          <p:cNvPr id="11" name="Group 10">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5" name="Rectangle 14">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193A6F2-CB6E-7EDC-4D40-FB9A7D52476B}"/>
              </a:ext>
            </a:extLst>
          </p:cNvPr>
          <p:cNvSpPr>
            <a:spLocks noGrp="1"/>
          </p:cNvSpPr>
          <p:nvPr>
            <p:ph idx="1"/>
          </p:nvPr>
        </p:nvSpPr>
        <p:spPr>
          <a:xfrm>
            <a:off x="6823878" y="2533476"/>
            <a:ext cx="4491820" cy="3447832"/>
          </a:xfrm>
        </p:spPr>
        <p:txBody>
          <a:bodyPr anchor="t">
            <a:normAutofit/>
          </a:bodyPr>
          <a:lstStyle/>
          <a:p>
            <a:pPr marL="0" marR="0" indent="0">
              <a:spcBef>
                <a:spcPts val="0"/>
              </a:spcBef>
              <a:spcAft>
                <a:spcPts val="0"/>
              </a:spcAft>
              <a:buNone/>
            </a:pPr>
            <a:r>
              <a:rPr lang="en-US" sz="1400" b="1">
                <a:effectLst/>
                <a:latin typeface="Calibri" panose="020F0502020204030204" pitchFamily="34" charset="0"/>
                <a:ea typeface="Calibri" panose="020F0502020204030204" pitchFamily="34" charset="0"/>
                <a:cs typeface="Calibri" panose="020F0502020204030204" pitchFamily="34" charset="0"/>
              </a:rPr>
              <a:t>Mission Statement:</a:t>
            </a:r>
          </a:p>
          <a:p>
            <a:pPr marL="0" marR="0" indent="0">
              <a:spcBef>
                <a:spcPts val="0"/>
              </a:spcBef>
              <a:spcAft>
                <a:spcPts val="0"/>
              </a:spcAft>
              <a:buNone/>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To provide quality fire, rescue and medical services for the Colchester community with pride, dedication &amp; excellence.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400" b="1">
                <a:effectLst/>
                <a:latin typeface="Calibri" panose="020F0502020204030204" pitchFamily="34" charset="0"/>
                <a:ea typeface="Calibri" panose="020F0502020204030204" pitchFamily="34" charset="0"/>
                <a:cs typeface="Calibri" panose="020F0502020204030204" pitchFamily="34" charset="0"/>
              </a:rPr>
              <a:t>Vision Statement:</a:t>
            </a:r>
          </a:p>
          <a:p>
            <a:pPr marL="0" marR="0" indent="0">
              <a:spcBef>
                <a:spcPts val="0"/>
              </a:spcBef>
              <a:spcAft>
                <a:spcPts val="0"/>
              </a:spcAft>
              <a:buNone/>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We strive to be recognized as a progressive, innovative and cohesive public safety leader committed to providing exemplary service to the community.</a:t>
            </a:r>
          </a:p>
          <a:p>
            <a:pPr marL="0" marR="0" indent="0">
              <a:spcBef>
                <a:spcPts val="0"/>
              </a:spcBef>
              <a:spcAft>
                <a:spcPts val="0"/>
              </a:spcAft>
              <a:buNone/>
            </a:pPr>
            <a:r>
              <a:rPr lang="en-US" sz="1400" b="1">
                <a:effectLst/>
                <a:latin typeface="Calibri" panose="020F0502020204030204" pitchFamily="34" charset="0"/>
                <a:ea typeface="Calibri" panose="020F0502020204030204" pitchFamily="34" charset="0"/>
                <a:cs typeface="Times New Roman" panose="02020603050405020304" pitchFamily="18" charset="0"/>
              </a:rPr>
              <a:t>Organizational/Core Values:</a:t>
            </a:r>
          </a:p>
          <a:p>
            <a:pPr marL="0" marR="0" indent="0">
              <a:spcBef>
                <a:spcPts val="0"/>
              </a:spcBef>
              <a:spcAft>
                <a:spcPts val="0"/>
              </a:spcAft>
              <a:buNone/>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Service Excellence; Diversity; Integrity; Respect; Teamwork; Innovation</a:t>
            </a:r>
          </a:p>
          <a:p>
            <a:endParaRPr lang="en-US" sz="1400"/>
          </a:p>
        </p:txBody>
      </p:sp>
    </p:spTree>
    <p:extLst>
      <p:ext uri="{BB962C8B-B14F-4D97-AF65-F5344CB8AC3E}">
        <p14:creationId xmlns:p14="http://schemas.microsoft.com/office/powerpoint/2010/main" val="4233346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7D7E4B-0E77-BDB9-0C49-6387A5FF9649}"/>
              </a:ext>
            </a:extLst>
          </p:cNvPr>
          <p:cNvSpPr>
            <a:spLocks noGrp="1"/>
          </p:cNvSpPr>
          <p:nvPr>
            <p:ph type="title"/>
          </p:nvPr>
        </p:nvSpPr>
        <p:spPr>
          <a:xfrm>
            <a:off x="838200" y="365125"/>
            <a:ext cx="10515600" cy="1325563"/>
          </a:xfrm>
        </p:spPr>
        <p:txBody>
          <a:bodyPr>
            <a:normAutofit/>
          </a:bodyPr>
          <a:lstStyle/>
          <a:p>
            <a:r>
              <a:rPr lang="en-US" sz="5400" dirty="0"/>
              <a:t>Colchester Fire &amp; EMS – FY25 Budget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DE38E4-59A0-AE91-468D-164C01A5E1B7}"/>
              </a:ext>
            </a:extLst>
          </p:cNvPr>
          <p:cNvSpPr>
            <a:spLocks noGrp="1"/>
          </p:cNvSpPr>
          <p:nvPr>
            <p:ph idx="1"/>
          </p:nvPr>
        </p:nvSpPr>
        <p:spPr>
          <a:xfrm>
            <a:off x="838200" y="1929384"/>
            <a:ext cx="10853928" cy="4624962"/>
          </a:xfrm>
        </p:spPr>
        <p:txBody>
          <a:bodyPr>
            <a:normAutofit fontScale="92500" lnSpcReduction="10000"/>
          </a:bodyPr>
          <a:lstStyle/>
          <a:p>
            <a:r>
              <a:rPr lang="en-US" sz="1900" dirty="0"/>
              <a:t>Regular Payroll &amp; Overtime</a:t>
            </a:r>
          </a:p>
          <a:p>
            <a:pPr lvl="1"/>
            <a:r>
              <a:rPr lang="en-US" sz="1900" dirty="0"/>
              <a:t>FY24 Overages</a:t>
            </a:r>
          </a:p>
          <a:p>
            <a:pPr lvl="2"/>
            <a:r>
              <a:rPr lang="en-US" sz="1900" dirty="0"/>
              <a:t>24-hour coverage was being provided from July until the signing of the new contract, as has been the case since late 2021</a:t>
            </a:r>
          </a:p>
          <a:p>
            <a:pPr lvl="2"/>
            <a:r>
              <a:rPr lang="en-US" sz="1900" dirty="0"/>
              <a:t>Creation of 3 additional career officer positions; The Deputy Chief position “</a:t>
            </a:r>
            <a:r>
              <a:rPr lang="en-US" sz="1900" dirty="0" err="1"/>
              <a:t>sunsetted</a:t>
            </a:r>
            <a:r>
              <a:rPr lang="en-US" sz="1900" dirty="0"/>
              <a:t>” out of the new contract</a:t>
            </a:r>
          </a:p>
          <a:p>
            <a:pPr lvl="2"/>
            <a:r>
              <a:rPr lang="en-US" sz="1900" dirty="0"/>
              <a:t>2 new career firefighters were hired to support the transition to 24/7 staffing coverage, driven largely by increase in EMS calls and decline in volunteer turnout.</a:t>
            </a:r>
          </a:p>
          <a:p>
            <a:pPr lvl="2"/>
            <a:r>
              <a:rPr lang="en-US" sz="1900" dirty="0"/>
              <a:t>1 firefighter was on administrative leave from the beginning of the budget year till 11/23, resulted in needed coverage on shifts</a:t>
            </a:r>
          </a:p>
          <a:p>
            <a:pPr lvl="2"/>
            <a:r>
              <a:rPr lang="en-US" sz="1900" dirty="0"/>
              <a:t>Contract updated on 9/8/23 with pay increases; affects overtime rates</a:t>
            </a:r>
          </a:p>
          <a:p>
            <a:pPr lvl="2"/>
            <a:r>
              <a:rPr lang="en-US" sz="1900" dirty="0"/>
              <a:t>Contracted call back requirements</a:t>
            </a:r>
          </a:p>
          <a:p>
            <a:pPr lvl="3"/>
            <a:r>
              <a:rPr lang="en-US" sz="1900" dirty="0"/>
              <a:t>19 structure fires mutual aid</a:t>
            </a:r>
          </a:p>
          <a:p>
            <a:pPr lvl="3"/>
            <a:r>
              <a:rPr lang="en-US" sz="1900" dirty="0"/>
              <a:t>Number of structure fires and reports of structure fires in town</a:t>
            </a:r>
          </a:p>
          <a:p>
            <a:pPr lvl="2"/>
            <a:r>
              <a:rPr lang="en-US" sz="1900" dirty="0"/>
              <a:t>Vacation, Sick, Personal time being filled as per the contract </a:t>
            </a:r>
          </a:p>
          <a:p>
            <a:pPr lvl="2"/>
            <a:r>
              <a:rPr lang="en-US" sz="1900" dirty="0"/>
              <a:t>Contract brought minimum staffing requirements after 9/8/23</a:t>
            </a:r>
          </a:p>
          <a:p>
            <a:pPr marL="1371600" lvl="3" indent="0">
              <a:buNone/>
            </a:pPr>
            <a:endParaRPr lang="en-US" sz="1900" dirty="0"/>
          </a:p>
        </p:txBody>
      </p:sp>
    </p:spTree>
    <p:extLst>
      <p:ext uri="{BB962C8B-B14F-4D97-AF65-F5344CB8AC3E}">
        <p14:creationId xmlns:p14="http://schemas.microsoft.com/office/powerpoint/2010/main" val="3017156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F7021276-5D40-CCFE-C608-6495880C0B7D}"/>
              </a:ext>
            </a:extLst>
          </p:cNvPr>
          <p:cNvSpPr>
            <a:spLocks noGrp="1"/>
          </p:cNvSpPr>
          <p:nvPr>
            <p:ph type="title"/>
          </p:nvPr>
        </p:nvSpPr>
        <p:spPr>
          <a:xfrm>
            <a:off x="838200" y="448721"/>
            <a:ext cx="4707671" cy="1225650"/>
          </a:xfrm>
        </p:spPr>
        <p:txBody>
          <a:bodyPr anchor="b">
            <a:normAutofit/>
          </a:bodyPr>
          <a:lstStyle/>
          <a:p>
            <a:r>
              <a:rPr lang="en-US" sz="3800">
                <a:solidFill>
                  <a:schemeClr val="bg1"/>
                </a:solidFill>
              </a:rPr>
              <a:t>Colchester Fire &amp; EMS – FY25 Budget</a:t>
            </a:r>
          </a:p>
        </p:txBody>
      </p:sp>
      <p:cxnSp>
        <p:nvCxnSpPr>
          <p:cNvPr id="21" name="Straight Connector 2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3E37D7E-A44E-E34F-BF1B-65DBCE6BA1B1}"/>
              </a:ext>
            </a:extLst>
          </p:cNvPr>
          <p:cNvSpPr>
            <a:spLocks noGrp="1"/>
          </p:cNvSpPr>
          <p:nvPr>
            <p:ph idx="1"/>
          </p:nvPr>
        </p:nvSpPr>
        <p:spPr>
          <a:xfrm>
            <a:off x="831872" y="1750311"/>
            <a:ext cx="5264128" cy="4758424"/>
          </a:xfrm>
        </p:spPr>
        <p:txBody>
          <a:bodyPr>
            <a:normAutofit fontScale="85000" lnSpcReduction="10000"/>
          </a:bodyPr>
          <a:lstStyle/>
          <a:p>
            <a:r>
              <a:rPr lang="en-US" sz="2000" dirty="0">
                <a:solidFill>
                  <a:schemeClr val="bg1"/>
                </a:solidFill>
              </a:rPr>
              <a:t>Training</a:t>
            </a:r>
          </a:p>
          <a:p>
            <a:pPr lvl="1"/>
            <a:r>
              <a:rPr lang="en-US" sz="2000" dirty="0">
                <a:solidFill>
                  <a:schemeClr val="bg1"/>
                </a:solidFill>
              </a:rPr>
              <a:t>Fire Brigade Standard to Emergency Response Standard</a:t>
            </a:r>
          </a:p>
          <a:p>
            <a:pPr lvl="1"/>
            <a:r>
              <a:rPr lang="en-US" sz="2000" dirty="0">
                <a:solidFill>
                  <a:schemeClr val="bg1"/>
                </a:solidFill>
              </a:rPr>
              <a:t>Update has not completed since 1980</a:t>
            </a:r>
          </a:p>
          <a:p>
            <a:pPr lvl="1"/>
            <a:r>
              <a:rPr lang="en-US" sz="2000" dirty="0">
                <a:solidFill>
                  <a:schemeClr val="bg1"/>
                </a:solidFill>
              </a:rPr>
              <a:t>Direct reference to NFPA standards pulling them into the legal mandate</a:t>
            </a:r>
          </a:p>
          <a:p>
            <a:pPr lvl="1"/>
            <a:r>
              <a:rPr lang="en-US" sz="2000" dirty="0">
                <a:solidFill>
                  <a:schemeClr val="bg1"/>
                </a:solidFill>
              </a:rPr>
              <a:t>Training, Fitness, Facilities, operations, </a:t>
            </a:r>
            <a:r>
              <a:rPr lang="en-US" sz="2000" dirty="0" err="1">
                <a:solidFill>
                  <a:schemeClr val="bg1"/>
                </a:solidFill>
              </a:rPr>
              <a:t>etc</a:t>
            </a:r>
            <a:endParaRPr lang="en-US" sz="2000" dirty="0">
              <a:solidFill>
                <a:schemeClr val="bg1"/>
              </a:solidFill>
            </a:endParaRPr>
          </a:p>
          <a:p>
            <a:pPr lvl="1"/>
            <a:r>
              <a:rPr lang="en-US" sz="2000" dirty="0">
                <a:solidFill>
                  <a:schemeClr val="bg1"/>
                </a:solidFill>
              </a:rPr>
              <a:t>Cost increases are expected for implementation to meet this document, if adopted as written</a:t>
            </a:r>
          </a:p>
          <a:p>
            <a:pPr marL="0" indent="0" algn="l" rtl="0">
              <a:buNone/>
            </a:pPr>
            <a:r>
              <a:rPr lang="en-US" sz="2100" b="0" i="0" dirty="0">
                <a:solidFill>
                  <a:schemeClr val="bg1"/>
                </a:solidFill>
                <a:effectLst/>
              </a:rPr>
              <a:t>Further About the Rule</a:t>
            </a:r>
          </a:p>
          <a:p>
            <a:pPr algn="l" rtl="0"/>
            <a:r>
              <a:rPr lang="en-US" sz="2100" b="0" i="0" dirty="0">
                <a:solidFill>
                  <a:schemeClr val="bg1"/>
                </a:solidFill>
                <a:effectLst/>
              </a:rPr>
              <a:t>The focus of the proposed Emergency Response rule is to provide basic workplace protections for workers who respond to emergencies as part of their regularly assigned duties. Notably, the scope of protected workers under the proposed rule would be expanded to include workers who provide emergency medical service and technical search and rescue.</a:t>
            </a:r>
          </a:p>
          <a:p>
            <a:pPr lvl="1"/>
            <a:endParaRPr lang="en-US" sz="2000" dirty="0">
              <a:solidFill>
                <a:schemeClr val="bg1"/>
              </a:solidFill>
            </a:endParaRPr>
          </a:p>
          <a:p>
            <a:endParaRPr lang="en-US" sz="2000" dirty="0">
              <a:solidFill>
                <a:schemeClr val="bg1"/>
              </a:solidFill>
            </a:endParaRPr>
          </a:p>
        </p:txBody>
      </p:sp>
      <p:cxnSp>
        <p:nvCxnSpPr>
          <p:cNvPr id="23" name="Straight Connector 2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A screenshot of a computer&#10;&#10;Description automatically generated">
            <a:extLst>
              <a:ext uri="{FF2B5EF4-FFF2-40B4-BE49-F238E27FC236}">
                <a16:creationId xmlns:a16="http://schemas.microsoft.com/office/drawing/2014/main" id="{67D4F7F1-49B8-2616-3CD7-DB06752F2F16}"/>
              </a:ext>
            </a:extLst>
          </p:cNvPr>
          <p:cNvPicPr>
            <a:picLocks noChangeAspect="1"/>
          </p:cNvPicPr>
          <p:nvPr/>
        </p:nvPicPr>
        <p:blipFill>
          <a:blip r:embed="rId2"/>
          <a:stretch>
            <a:fillRect/>
          </a:stretch>
        </p:blipFill>
        <p:spPr>
          <a:xfrm>
            <a:off x="6525453" y="1268629"/>
            <a:ext cx="5666547" cy="4320741"/>
          </a:xfrm>
          <a:prstGeom prst="rect">
            <a:avLst/>
          </a:prstGeom>
        </p:spPr>
      </p:pic>
      <p:sp>
        <p:nvSpPr>
          <p:cNvPr id="4" name="TextBox 3">
            <a:extLst>
              <a:ext uri="{FF2B5EF4-FFF2-40B4-BE49-F238E27FC236}">
                <a16:creationId xmlns:a16="http://schemas.microsoft.com/office/drawing/2014/main" id="{9CA0B665-4C1B-C103-5794-A68B966B5A3A}"/>
              </a:ext>
            </a:extLst>
          </p:cNvPr>
          <p:cNvSpPr txBox="1"/>
          <p:nvPr/>
        </p:nvSpPr>
        <p:spPr>
          <a:xfrm>
            <a:off x="7266432" y="448721"/>
            <a:ext cx="4707671" cy="707886"/>
          </a:xfrm>
          <a:prstGeom prst="rect">
            <a:avLst/>
          </a:prstGeom>
          <a:noFill/>
        </p:spPr>
        <p:txBody>
          <a:bodyPr wrap="square" rtlCol="0">
            <a:spAutoFit/>
          </a:bodyPr>
          <a:lstStyle/>
          <a:p>
            <a:r>
              <a:rPr lang="en-US" sz="2000" b="1" dirty="0">
                <a:solidFill>
                  <a:schemeClr val="bg1"/>
                </a:solidFill>
              </a:rPr>
              <a:t>OSHA 1910.156 – Fire Brigades to Emergency Response</a:t>
            </a:r>
          </a:p>
        </p:txBody>
      </p:sp>
    </p:spTree>
    <p:extLst>
      <p:ext uri="{BB962C8B-B14F-4D97-AF65-F5344CB8AC3E}">
        <p14:creationId xmlns:p14="http://schemas.microsoft.com/office/powerpoint/2010/main" val="1541049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0B6-5020-B526-BA1B-6F2614F0AA83}"/>
              </a:ext>
            </a:extLst>
          </p:cNvPr>
          <p:cNvSpPr>
            <a:spLocks noGrp="1"/>
          </p:cNvSpPr>
          <p:nvPr>
            <p:ph type="title"/>
          </p:nvPr>
        </p:nvSpPr>
        <p:spPr>
          <a:xfrm>
            <a:off x="6357042" y="95249"/>
            <a:ext cx="4945665" cy="1001684"/>
          </a:xfrm>
        </p:spPr>
        <p:txBody>
          <a:bodyPr anchor="b">
            <a:normAutofit/>
          </a:bodyPr>
          <a:lstStyle/>
          <a:p>
            <a:pPr algn="ctr"/>
            <a:r>
              <a:rPr lang="en-US" sz="3200" dirty="0"/>
              <a:t>Colchester Fire &amp; EMS – FY25 Budget</a:t>
            </a:r>
          </a:p>
        </p:txBody>
      </p:sp>
      <p:pic>
        <p:nvPicPr>
          <p:cNvPr id="4" name="Picture 3" descr="image03">
            <a:extLst>
              <a:ext uri="{FF2B5EF4-FFF2-40B4-BE49-F238E27FC236}">
                <a16:creationId xmlns:a16="http://schemas.microsoft.com/office/drawing/2014/main" id="{D06404AA-EC39-11BC-F088-C1431E7861C7}"/>
              </a:ext>
            </a:extLst>
          </p:cNvPr>
          <p:cNvPicPr>
            <a:picLocks noChangeAspect="1"/>
          </p:cNvPicPr>
          <p:nvPr/>
        </p:nvPicPr>
        <p:blipFill rotWithShape="1">
          <a:blip r:embed="rId2">
            <a:extLst>
              <a:ext uri="{28A0092B-C50C-407E-A947-70E740481C1C}">
                <a14:useLocalDpi xmlns:a14="http://schemas.microsoft.com/office/drawing/2010/main" val="0"/>
              </a:ext>
            </a:extLst>
          </a:blip>
          <a:srcRect l="28558" r="15665" b="1"/>
          <a:stretch/>
        </p:blipFill>
        <p:spPr bwMode="auto">
          <a:xfrm>
            <a:off x="20" y="10"/>
            <a:ext cx="6095980" cy="6857990"/>
          </a:xfrm>
          <a:prstGeom prst="rect">
            <a:avLst/>
          </a:prstGeom>
          <a:noFill/>
        </p:spPr>
      </p:pic>
      <p:grpSp>
        <p:nvGrpSpPr>
          <p:cNvPr id="19" name="Group 1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C866F0B-A505-3097-6921-0E8533CF80A2}"/>
              </a:ext>
            </a:extLst>
          </p:cNvPr>
          <p:cNvSpPr>
            <a:spLocks noGrp="1"/>
          </p:cNvSpPr>
          <p:nvPr>
            <p:ph idx="1"/>
          </p:nvPr>
        </p:nvSpPr>
        <p:spPr>
          <a:xfrm>
            <a:off x="5958380" y="1096933"/>
            <a:ext cx="6019800" cy="5665818"/>
          </a:xfrm>
        </p:spPr>
        <p:txBody>
          <a:bodyPr anchor="t">
            <a:normAutofit fontScale="92500" lnSpcReduction="20000"/>
          </a:bodyPr>
          <a:lstStyle/>
          <a:p>
            <a:r>
              <a:rPr lang="en-US" sz="1300" b="1" kern="1800" dirty="0">
                <a:effectLst/>
                <a:latin typeface="Open Sans" panose="020B0606030504020204" pitchFamily="34" charset="0"/>
                <a:ea typeface="Times New Roman" panose="02020603050405020304" pitchFamily="18" charset="0"/>
              </a:rPr>
              <a:t>Volunteer Servitude of the Modern Fire Service</a:t>
            </a:r>
          </a:p>
          <a:p>
            <a:endParaRPr lang="en-US" sz="1400" b="1" kern="1800" dirty="0">
              <a:effectLst/>
              <a:latin typeface="Open Sans" panose="020B0606030504020204" pitchFamily="34" charset="0"/>
              <a:ea typeface="Times New Roman" panose="02020603050405020304" pitchFamily="18" charset="0"/>
            </a:endParaRPr>
          </a:p>
          <a:p>
            <a:pPr lvl="1"/>
            <a:r>
              <a:rPr lang="en-US" sz="1600" kern="0" dirty="0">
                <a:effectLst/>
                <a:latin typeface="Calibri" panose="020F0502020204030204" pitchFamily="34" charset="0"/>
                <a:ea typeface="Times New Roman" panose="02020603050405020304" pitchFamily="18" charset="0"/>
                <a:cs typeface="Calibri" panose="020F0502020204030204" pitchFamily="34" charset="0"/>
              </a:rPr>
              <a:t>Firefighting is perhaps one of the oldest and most well-established institutions in what is now the United States of America. </a:t>
            </a:r>
          </a:p>
          <a:p>
            <a:pPr lvl="1"/>
            <a:r>
              <a:rPr lang="en-US" sz="1600" dirty="0">
                <a:effectLst/>
                <a:latin typeface="Calibri" panose="020F0502020204030204" pitchFamily="34" charset="0"/>
                <a:ea typeface="Times New Roman" panose="02020603050405020304" pitchFamily="18" charset="0"/>
                <a:cs typeface="Calibri" panose="020F0502020204030204" pitchFamily="34" charset="0"/>
              </a:rPr>
              <a:t>For centuries governments have relied on an expectation that so long as each and every member feels a passion and calling for the craft, those responsible for the prioritization of fire service funding will continue to enjoy a service provided at no cost. </a:t>
            </a:r>
          </a:p>
          <a:p>
            <a:pPr lvl="2"/>
            <a:r>
              <a:rPr lang="en-US" sz="1600" dirty="0">
                <a:effectLst/>
                <a:latin typeface="Calibri" panose="020F0502020204030204" pitchFamily="34" charset="0"/>
                <a:ea typeface="Times New Roman" panose="02020603050405020304" pitchFamily="18" charset="0"/>
                <a:cs typeface="Calibri" panose="020F0502020204030204" pitchFamily="34" charset="0"/>
              </a:rPr>
              <a:t>They continue to demand this today, ignoring the higher expectations and expanding skillsets demanded of their firefighters. </a:t>
            </a:r>
          </a:p>
          <a:p>
            <a:pPr lvl="2"/>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Volunteers are being overutilized in the interest of cost-effectiveness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Volunteerism is declining across the country at an alarming rate.</a:t>
            </a:r>
            <a:endParaRPr lang="en-US" sz="1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1"/>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predominant consensus is that this is a direct result of inflating costs of living coupled with the sheer volume of training required to maintain certification as a firefighter.</a:t>
            </a:r>
          </a:p>
          <a:p>
            <a:pPr lvl="2"/>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Concurrently, communities hoping to hold onto this essential service being provided at no or an extremely low financial cost</a:t>
            </a:r>
            <a:endPar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r>
              <a:rPr lang="en-US" sz="1600" dirty="0">
                <a:effectLst/>
                <a:latin typeface="Calibri" panose="020F0502020204030204" pitchFamily="34" charset="0"/>
                <a:cs typeface="Calibri" panose="020F0502020204030204" pitchFamily="34" charset="0"/>
              </a:rPr>
              <a:t>Today, the expectation of free labor in our industry is not only praised, but expected, demanded, and even defended by the very people who are affected the most. Unfortunately, in our desperation to preserve the historic institution of volunteer firefighting, ideals have remained unchanged while membership has steadily dwindled.</a:t>
            </a:r>
          </a:p>
          <a:p>
            <a:pPr lvl="2"/>
            <a:r>
              <a:rPr lang="en-US" sz="1600" dirty="0">
                <a:latin typeface="Calibri" panose="020F0502020204030204" pitchFamily="34" charset="0"/>
                <a:cs typeface="Calibri" panose="020F0502020204030204" pitchFamily="34" charset="0"/>
              </a:rPr>
              <a:t>Need to support incentives and programs that entice volunteer recruitment &amp; ultimately their retention to the fire service.</a:t>
            </a:r>
            <a:endParaRPr lang="en-US" sz="1600" dirty="0">
              <a:effectLst/>
              <a:latin typeface="Calibri" panose="020F0502020204030204" pitchFamily="34" charset="0"/>
              <a:cs typeface="Calibri" panose="020F0502020204030204" pitchFamily="34" charset="0"/>
            </a:endParaRPr>
          </a:p>
          <a:p>
            <a:pPr lvl="2"/>
            <a:endParaRPr lang="en-US" sz="1300" dirty="0">
              <a:effectLst/>
              <a:latin typeface="Calibri" panose="020F0502020204030204" pitchFamily="34" charset="0"/>
              <a:ea typeface="Calibri" panose="020F0502020204030204" pitchFamily="34" charset="0"/>
            </a:endParaRPr>
          </a:p>
          <a:p>
            <a:pPr lvl="1"/>
            <a:endParaRPr lang="en-US" sz="1300" dirty="0">
              <a:effectLst/>
              <a:latin typeface="Calibri" panose="020F0502020204030204" pitchFamily="34" charset="0"/>
              <a:ea typeface="Calibri" panose="020F0502020204030204" pitchFamily="34" charset="0"/>
              <a:cs typeface="Calibri" panose="020F0502020204030204" pitchFamily="34" charset="0"/>
            </a:endParaRPr>
          </a:p>
          <a:p>
            <a:endParaRPr lang="en-US" sz="900" dirty="0"/>
          </a:p>
        </p:txBody>
      </p:sp>
    </p:spTree>
    <p:extLst>
      <p:ext uri="{BB962C8B-B14F-4D97-AF65-F5344CB8AC3E}">
        <p14:creationId xmlns:p14="http://schemas.microsoft.com/office/powerpoint/2010/main" val="1456660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 name="Rectangle 10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30F035-5C6B-946A-0F84-B2227BD06F3A}"/>
              </a:ext>
            </a:extLst>
          </p:cNvPr>
          <p:cNvSpPr>
            <a:spLocks noGrp="1"/>
          </p:cNvSpPr>
          <p:nvPr>
            <p:ph type="title"/>
          </p:nvPr>
        </p:nvSpPr>
        <p:spPr>
          <a:xfrm>
            <a:off x="6412091" y="501651"/>
            <a:ext cx="4395340" cy="1716255"/>
          </a:xfrm>
        </p:spPr>
        <p:txBody>
          <a:bodyPr vert="horz" lIns="91440" tIns="45720" rIns="91440" bIns="45720" rtlCol="0" anchor="b">
            <a:normAutofit/>
          </a:bodyPr>
          <a:lstStyle/>
          <a:p>
            <a:r>
              <a:rPr lang="en-US" sz="3900" kern="1200">
                <a:solidFill>
                  <a:schemeClr val="tx1"/>
                </a:solidFill>
                <a:latin typeface="+mj-lt"/>
                <a:ea typeface="+mj-ea"/>
                <a:cs typeface="+mj-cs"/>
              </a:rPr>
              <a:t>Colchester Fire &amp; EMS – FY25 Budget</a:t>
            </a:r>
          </a:p>
        </p:txBody>
      </p:sp>
      <p:sp>
        <p:nvSpPr>
          <p:cNvPr id="111" name="Rectangle 1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9B65722-857D-36AF-4B2D-976FD2F04349}"/>
              </a:ext>
            </a:extLst>
          </p:cNvPr>
          <p:cNvPicPr>
            <a:picLocks noChangeAspect="1"/>
          </p:cNvPicPr>
          <p:nvPr/>
        </p:nvPicPr>
        <p:blipFill>
          <a:blip r:embed="rId2"/>
          <a:stretch>
            <a:fillRect/>
          </a:stretch>
        </p:blipFill>
        <p:spPr>
          <a:xfrm>
            <a:off x="472423" y="299509"/>
            <a:ext cx="4835064" cy="6258983"/>
          </a:xfrm>
          <a:prstGeom prst="rect">
            <a:avLst/>
          </a:prstGeom>
        </p:spPr>
      </p:pic>
      <p:sp>
        <p:nvSpPr>
          <p:cNvPr id="7" name="TextBox 6">
            <a:extLst>
              <a:ext uri="{FF2B5EF4-FFF2-40B4-BE49-F238E27FC236}">
                <a16:creationId xmlns:a16="http://schemas.microsoft.com/office/drawing/2014/main" id="{E19A5232-7BBB-EB9B-0C60-D3C9AE95F98C}"/>
              </a:ext>
            </a:extLst>
          </p:cNvPr>
          <p:cNvSpPr txBox="1"/>
          <p:nvPr/>
        </p:nvSpPr>
        <p:spPr>
          <a:xfrm>
            <a:off x="6545604" y="2546334"/>
            <a:ext cx="4434721" cy="371042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t">
            <a:normAutofit/>
          </a:bodyPr>
          <a:lstStyle/>
          <a:p>
            <a:pPr algn="ctr">
              <a:lnSpc>
                <a:spcPct val="90000"/>
              </a:lnSpc>
              <a:spcAft>
                <a:spcPts val="600"/>
              </a:spcAft>
            </a:pPr>
            <a:r>
              <a:rPr lang="en-US" sz="5400" b="1" i="1" dirty="0">
                <a:solidFill>
                  <a:schemeClr val="tx1">
                    <a:alpha val="80000"/>
                  </a:schemeClr>
                </a:solidFill>
              </a:rPr>
              <a:t>JOIN Today</a:t>
            </a:r>
          </a:p>
          <a:p>
            <a:pPr indent="-228600" algn="ctr">
              <a:lnSpc>
                <a:spcPct val="90000"/>
              </a:lnSpc>
              <a:spcAft>
                <a:spcPts val="600"/>
              </a:spcAft>
              <a:buFont typeface="Arial" panose="020B0604020202020204" pitchFamily="34" charset="0"/>
              <a:buChar char="•"/>
            </a:pPr>
            <a:endParaRPr lang="en-US" sz="5400" b="1" i="1" dirty="0">
              <a:solidFill>
                <a:schemeClr val="tx1">
                  <a:alpha val="80000"/>
                </a:schemeClr>
              </a:solidFill>
            </a:endParaRPr>
          </a:p>
          <a:p>
            <a:pPr algn="ctr">
              <a:lnSpc>
                <a:spcPct val="90000"/>
              </a:lnSpc>
              <a:spcAft>
                <a:spcPts val="600"/>
              </a:spcAft>
            </a:pPr>
            <a:r>
              <a:rPr lang="en-US" sz="5400" b="1" i="1" dirty="0">
                <a:solidFill>
                  <a:schemeClr val="tx1">
                    <a:alpha val="80000"/>
                  </a:schemeClr>
                </a:solidFill>
              </a:rPr>
              <a:t>Volunteers needed</a:t>
            </a:r>
          </a:p>
        </p:txBody>
      </p:sp>
      <p:cxnSp>
        <p:nvCxnSpPr>
          <p:cNvPr id="112" name="Straight Connector 11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34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ue shield with red and white emblem&#10;&#10;Description automatically generated">
            <a:extLst>
              <a:ext uri="{FF2B5EF4-FFF2-40B4-BE49-F238E27FC236}">
                <a16:creationId xmlns:a16="http://schemas.microsoft.com/office/drawing/2014/main" id="{D83F1299-F2F7-DD4C-C4BA-F71F2D0FE5B7}"/>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21860" b="16827"/>
          <a:stretch/>
        </p:blipFill>
        <p:spPr>
          <a:xfrm>
            <a:off x="20" y="10"/>
            <a:ext cx="8668492" cy="6857990"/>
          </a:xfrm>
          <a:prstGeom prst="rect">
            <a:avLst/>
          </a:prstGeom>
        </p:spPr>
      </p:pic>
      <p:sp>
        <p:nvSpPr>
          <p:cNvPr id="27" name="Rectangle 26">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6656BD88-24E0-A3F0-A64A-CD2205A1943F}"/>
              </a:ext>
            </a:extLst>
          </p:cNvPr>
          <p:cNvSpPr>
            <a:spLocks noGrp="1"/>
          </p:cNvSpPr>
          <p:nvPr>
            <p:ph type="ctrTitle"/>
          </p:nvPr>
        </p:nvSpPr>
        <p:spPr>
          <a:xfrm>
            <a:off x="8370470" y="1161288"/>
            <a:ext cx="3438144" cy="1124712"/>
          </a:xfrm>
        </p:spPr>
        <p:txBody>
          <a:bodyPr vert="horz" lIns="91440" tIns="45720" rIns="91440" bIns="45720" rtlCol="0" anchor="b">
            <a:normAutofit/>
          </a:bodyPr>
          <a:lstStyle/>
          <a:p>
            <a:pPr algn="l"/>
            <a:r>
              <a:rPr lang="en-US" sz="2800" dirty="0"/>
              <a:t>Colchester Fire &amp; EMS – FY25 Budget</a:t>
            </a:r>
          </a:p>
        </p:txBody>
      </p:sp>
      <p:sp>
        <p:nvSpPr>
          <p:cNvPr id="29" name="Rectangle 2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ubtitle 8">
            <a:extLst>
              <a:ext uri="{FF2B5EF4-FFF2-40B4-BE49-F238E27FC236}">
                <a16:creationId xmlns:a16="http://schemas.microsoft.com/office/drawing/2014/main" id="{C0892912-1918-42C9-116B-C82F5C9E5F5C}"/>
              </a:ext>
            </a:extLst>
          </p:cNvPr>
          <p:cNvSpPr>
            <a:spLocks noGrp="1"/>
          </p:cNvSpPr>
          <p:nvPr>
            <p:ph type="subTitle" idx="1"/>
          </p:nvPr>
        </p:nvSpPr>
        <p:spPr>
          <a:xfrm>
            <a:off x="8370470" y="2718054"/>
            <a:ext cx="3438906" cy="3207258"/>
          </a:xfrm>
        </p:spPr>
        <p:txBody>
          <a:bodyPr vert="horz" lIns="91440" tIns="45720" rIns="91440" bIns="45720" rtlCol="0" anchor="t">
            <a:normAutofit/>
          </a:bodyPr>
          <a:lstStyle/>
          <a:p>
            <a:pPr indent="-228600" algn="l">
              <a:buFont typeface="Arial" panose="020B0604020202020204" pitchFamily="34" charset="0"/>
              <a:buChar char="•"/>
            </a:pPr>
            <a:endParaRPr lang="en-US" sz="1700" dirty="0"/>
          </a:p>
          <a:p>
            <a:r>
              <a:rPr lang="en-US" sz="3200" b="1" i="1" dirty="0"/>
              <a:t>QUESTIONS?</a:t>
            </a:r>
            <a:endParaRPr lang="en-US" sz="1700" dirty="0"/>
          </a:p>
          <a:p>
            <a:pPr indent="-228600" algn="l">
              <a:buFont typeface="Arial" panose="020B0604020202020204" pitchFamily="34" charset="0"/>
              <a:buChar char="•"/>
            </a:pPr>
            <a:endParaRPr lang="en-US" sz="1700" dirty="0"/>
          </a:p>
        </p:txBody>
      </p:sp>
    </p:spTree>
    <p:extLst>
      <p:ext uri="{BB962C8B-B14F-4D97-AF65-F5344CB8AC3E}">
        <p14:creationId xmlns:p14="http://schemas.microsoft.com/office/powerpoint/2010/main" val="94937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5DCCC471-0254-83CD-01ED-8D89F33D949C}"/>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n-US" sz="3600">
                <a:solidFill>
                  <a:srgbClr val="3F3F3F"/>
                </a:solidFill>
              </a:rPr>
              <a:t>Colchester Fire &amp; EMS – FY25 Budget</a:t>
            </a:r>
          </a:p>
        </p:txBody>
      </p:sp>
      <p:sp>
        <p:nvSpPr>
          <p:cNvPr id="7" name="Content Placeholder 6">
            <a:extLst>
              <a:ext uri="{FF2B5EF4-FFF2-40B4-BE49-F238E27FC236}">
                <a16:creationId xmlns:a16="http://schemas.microsoft.com/office/drawing/2014/main" id="{F533D174-2208-E0F8-C8AD-BFFB3D302DD2}"/>
              </a:ext>
            </a:extLst>
          </p:cNvPr>
          <p:cNvSpPr>
            <a:spLocks noGrp="1"/>
          </p:cNvSpPr>
          <p:nvPr>
            <p:ph sz="half" idx="1"/>
          </p:nvPr>
        </p:nvSpPr>
        <p:spPr>
          <a:xfrm>
            <a:off x="1512136" y="2651620"/>
            <a:ext cx="4072546" cy="2959777"/>
          </a:xfrm>
        </p:spPr>
        <p:txBody>
          <a:bodyPr anchor="t">
            <a:normAutofit/>
          </a:bodyPr>
          <a:lstStyle/>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Fire/EMS Chief</a:t>
            </a:r>
          </a:p>
          <a:p>
            <a:pPr marL="0" marR="0" lvl="0" indent="0">
              <a:spcBef>
                <a:spcPts val="0"/>
              </a:spcBef>
              <a:spcAft>
                <a:spcPts val="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Assistant Chief/Fire Marshal </a:t>
            </a:r>
          </a:p>
          <a:p>
            <a:pPr marL="342900" marR="0" lvl="0" indent="-342900">
              <a:spcBef>
                <a:spcPts val="0"/>
              </a:spcBef>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Administrative Assistant Fire/EMS</a:t>
            </a:r>
          </a:p>
          <a:p>
            <a:pPr marL="342900" marR="0" lvl="0" indent="-342900">
              <a:spcBef>
                <a:spcPts val="0"/>
              </a:spcBef>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Captain</a:t>
            </a:r>
          </a:p>
          <a:p>
            <a:pPr marL="342900" marR="0" lvl="0" indent="-342900">
              <a:spcBef>
                <a:spcPts val="0"/>
              </a:spcBef>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Lieutenant (3)</a:t>
            </a:r>
          </a:p>
          <a:p>
            <a:pPr marL="342900" marR="0" lvl="0" indent="-342900">
              <a:spcBef>
                <a:spcPts val="0"/>
              </a:spcBef>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Firefighter/Emergency Medical Technicians </a:t>
            </a:r>
          </a:p>
          <a:p>
            <a:pPr marL="800100" lvl="1" indent="-342900">
              <a:spcBef>
                <a:spcPts val="0"/>
              </a:spcBef>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a:t>
            </a:r>
            <a:r>
              <a:rPr lang="en-US" sz="1400" dirty="0">
                <a:latin typeface="Calibri" panose="020F0502020204030204" pitchFamily="34" charset="0"/>
                <a:ea typeface="Calibri" panose="020F0502020204030204" pitchFamily="34" charset="0"/>
                <a:cs typeface="Calibri" panose="020F0502020204030204" pitchFamily="34" charset="0"/>
              </a:rPr>
              <a:t>6</a:t>
            </a:r>
            <a:r>
              <a:rPr lang="en-US" sz="1400" dirty="0">
                <a:effectLst/>
                <a:latin typeface="Calibri" panose="020F0502020204030204" pitchFamily="34" charset="0"/>
                <a:ea typeface="Calibri" panose="020F0502020204030204" pitchFamily="34" charset="0"/>
                <a:cs typeface="Calibri" panose="020F0502020204030204" pitchFamily="34" charset="0"/>
              </a:rPr>
              <a:t>)  24/7 coverage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cxnSp>
        <p:nvCxnSpPr>
          <p:cNvPr id="15" name="Straight Connector 14">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12E53AC9-EB91-E19A-74DD-FAC5635FBC06}"/>
              </a:ext>
            </a:extLst>
          </p:cNvPr>
          <p:cNvSpPr>
            <a:spLocks noGrp="1"/>
          </p:cNvSpPr>
          <p:nvPr>
            <p:ph sz="half" idx="2"/>
          </p:nvPr>
        </p:nvSpPr>
        <p:spPr>
          <a:xfrm>
            <a:off x="6512323" y="2412253"/>
            <a:ext cx="4673305" cy="3222138"/>
          </a:xfrm>
        </p:spPr>
        <p:txBody>
          <a:bodyPr anchor="t">
            <a:normAutofit/>
          </a:bodyPr>
          <a:lstStyle/>
          <a:p>
            <a:pPr marL="0" marR="0">
              <a:spcBef>
                <a:spcPts val="0"/>
              </a:spcBef>
              <a:spcAft>
                <a:spcPts val="0"/>
              </a:spcAft>
            </a:pPr>
            <a:endParaRPr lang="en-US" sz="1300" dirty="0">
              <a:effectLst/>
              <a:latin typeface="Calibri" panose="020F0502020204030204" pitchFamily="34" charset="0"/>
              <a:ea typeface="Calibri" panose="020F0502020204030204" pitchFamily="34" charset="0"/>
              <a:cs typeface="Calibri" panose="020F0502020204030204" pitchFamily="34" charset="0"/>
            </a:endParaRPr>
          </a:p>
          <a:p>
            <a:pPr marL="0">
              <a:spcBef>
                <a:spcPts val="0"/>
              </a:spcBef>
            </a:pPr>
            <a:r>
              <a:rPr lang="en-US" sz="1200" dirty="0">
                <a:effectLst/>
                <a:latin typeface="Calibri" panose="020F0502020204030204" pitchFamily="34" charset="0"/>
                <a:ea typeface="Calibri" panose="020F0502020204030204" pitchFamily="34" charset="0"/>
                <a:cs typeface="Calibri" panose="020F0502020204030204" pitchFamily="34" charset="0"/>
              </a:rPr>
              <a:t>Deputy Chief (Volunteer)</a:t>
            </a:r>
          </a:p>
          <a:p>
            <a:pPr marL="0" marR="0">
              <a:spcBef>
                <a:spcPts val="0"/>
              </a:spcBef>
              <a:spcAft>
                <a:spcPts val="0"/>
              </a:spcAft>
            </a:pPr>
            <a:endParaRPr lang="en-US" sz="1300"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300" dirty="0">
                <a:effectLst/>
                <a:latin typeface="Calibri" panose="020F0502020204030204" pitchFamily="34" charset="0"/>
                <a:ea typeface="Calibri" panose="020F0502020204030204" pitchFamily="34" charset="0"/>
                <a:cs typeface="Calibri" panose="020F0502020204030204" pitchFamily="34" charset="0"/>
              </a:rPr>
              <a:t>Volunteer Interior Firefighters – 30 (</a:t>
            </a:r>
            <a:r>
              <a:rPr lang="en-US" sz="1300" i="1" dirty="0">
                <a:effectLst/>
                <a:latin typeface="Calibri" panose="020F0502020204030204" pitchFamily="34" charset="0"/>
                <a:ea typeface="Calibri" panose="020F0502020204030204" pitchFamily="34" charset="0"/>
                <a:cs typeface="Calibri" panose="020F0502020204030204" pitchFamily="34" charset="0"/>
              </a:rPr>
              <a:t>Personnel who are trained/cleared to conduct interior fire suppression activities. 21 are EMR or EMT certified to provide medical care</a:t>
            </a:r>
            <a:r>
              <a:rPr lang="en-US" sz="130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dirty="0">
                <a:effectLst/>
                <a:latin typeface="Calibri" panose="020F0502020204030204" pitchFamily="34" charset="0"/>
                <a:ea typeface="Calibri" panose="020F0502020204030204" pitchFamily="34" charset="0"/>
                <a:cs typeface="Calibri" panose="020F0502020204030204" pitchFamily="34" charset="0"/>
              </a:rPr>
              <a:t>Volunteer Support Firefighters – 7 (</a:t>
            </a:r>
            <a:r>
              <a:rPr lang="en-US" sz="1300" i="1" dirty="0">
                <a:effectLst/>
                <a:latin typeface="Calibri" panose="020F0502020204030204" pitchFamily="34" charset="0"/>
                <a:ea typeface="Calibri" panose="020F0502020204030204" pitchFamily="34" charset="0"/>
                <a:cs typeface="Calibri" panose="020F0502020204030204" pitchFamily="34" charset="0"/>
              </a:rPr>
              <a:t>Personnel who are trained/cleared to provide exterior scene support. 3 are certified to provide medical care</a:t>
            </a:r>
            <a:r>
              <a:rPr lang="en-US" sz="130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dirty="0">
                <a:effectLst/>
                <a:latin typeface="Calibri" panose="020F0502020204030204" pitchFamily="34" charset="0"/>
                <a:ea typeface="Calibri" panose="020F0502020204030204" pitchFamily="34" charset="0"/>
                <a:cs typeface="Calibri" panose="020F0502020204030204" pitchFamily="34" charset="0"/>
              </a:rPr>
              <a:t>Volunteer Fire Police – 13 (</a:t>
            </a:r>
            <a:r>
              <a:rPr lang="en-US" sz="1300" i="1" dirty="0">
                <a:effectLst/>
                <a:latin typeface="Calibri" panose="020F0502020204030204" pitchFamily="34" charset="0"/>
                <a:ea typeface="Calibri" panose="020F0502020204030204" pitchFamily="34" charset="0"/>
                <a:cs typeface="Calibri" panose="020F0502020204030204" pitchFamily="34" charset="0"/>
              </a:rPr>
              <a:t>Personnel who are trained to assist with traffic control at emergency incidents. 5 are certified to provide medical care</a:t>
            </a:r>
            <a:r>
              <a:rPr lang="en-US" sz="130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dirty="0">
                <a:effectLst/>
                <a:latin typeface="Calibri" panose="020F0502020204030204" pitchFamily="34" charset="0"/>
                <a:ea typeface="Calibri" panose="020F0502020204030204" pitchFamily="34" charset="0"/>
                <a:cs typeface="Calibri" panose="020F0502020204030204" pitchFamily="34" charset="0"/>
              </a:rPr>
              <a:t>Volunteer Emergency Medical Technicians – 13 (</a:t>
            </a:r>
            <a:r>
              <a:rPr lang="en-US" sz="1300" i="1" dirty="0">
                <a:effectLst/>
                <a:latin typeface="Calibri" panose="020F0502020204030204" pitchFamily="34" charset="0"/>
                <a:ea typeface="Calibri" panose="020F0502020204030204" pitchFamily="34" charset="0"/>
                <a:cs typeface="Calibri" panose="020F0502020204030204" pitchFamily="34" charset="0"/>
              </a:rPr>
              <a:t>Personnel that can provide medical care at the basic life support level</a:t>
            </a:r>
            <a:r>
              <a:rPr lang="en-US" sz="1300" dirty="0">
                <a:effectLst/>
                <a:latin typeface="Calibri" panose="020F0502020204030204" pitchFamily="34" charset="0"/>
                <a:ea typeface="Calibri" panose="020F0502020204030204" pitchFamily="34" charset="0"/>
                <a:cs typeface="Calibri" panose="020F0502020204030204" pitchFamily="34"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300" dirty="0"/>
          </a:p>
        </p:txBody>
      </p:sp>
      <p:sp>
        <p:nvSpPr>
          <p:cNvPr id="2" name="TextBox 1">
            <a:extLst>
              <a:ext uri="{FF2B5EF4-FFF2-40B4-BE49-F238E27FC236}">
                <a16:creationId xmlns:a16="http://schemas.microsoft.com/office/drawing/2014/main" id="{ECD6DF73-B8EF-1038-3DE7-FBD6B0D4C514}"/>
              </a:ext>
            </a:extLst>
          </p:cNvPr>
          <p:cNvSpPr txBox="1"/>
          <p:nvPr/>
        </p:nvSpPr>
        <p:spPr>
          <a:xfrm>
            <a:off x="4217275" y="2128400"/>
            <a:ext cx="4004439" cy="523220"/>
          </a:xfrm>
          <a:prstGeom prst="rect">
            <a:avLst/>
          </a:prstGeom>
          <a:noFill/>
        </p:spPr>
        <p:txBody>
          <a:bodyPr wrap="square" rtlCol="0">
            <a:spAutoFit/>
          </a:bodyPr>
          <a:lstStyle/>
          <a:p>
            <a:r>
              <a:rPr lang="en-US" sz="2800" b="1" dirty="0"/>
              <a:t>Department Staffing</a:t>
            </a:r>
          </a:p>
        </p:txBody>
      </p:sp>
      <p:sp>
        <p:nvSpPr>
          <p:cNvPr id="3" name="TextBox 2">
            <a:extLst>
              <a:ext uri="{FF2B5EF4-FFF2-40B4-BE49-F238E27FC236}">
                <a16:creationId xmlns:a16="http://schemas.microsoft.com/office/drawing/2014/main" id="{F4587EC9-AA9A-45ED-85CC-9C96F121D9A8}"/>
              </a:ext>
            </a:extLst>
          </p:cNvPr>
          <p:cNvSpPr txBox="1"/>
          <p:nvPr/>
        </p:nvSpPr>
        <p:spPr>
          <a:xfrm>
            <a:off x="4457701" y="5894015"/>
            <a:ext cx="3276597" cy="830997"/>
          </a:xfrm>
          <a:prstGeom prst="rect">
            <a:avLst/>
          </a:prstGeom>
          <a:noFill/>
        </p:spPr>
        <p:txBody>
          <a:bodyPr wrap="square" rtlCol="0">
            <a:spAutoFit/>
          </a:bodyPr>
          <a:lstStyle/>
          <a:p>
            <a:r>
              <a:rPr lang="en-US" sz="2800" dirty="0"/>
              <a:t>Total Staffing  = 78</a:t>
            </a:r>
          </a:p>
          <a:p>
            <a:pPr algn="ctr"/>
            <a:r>
              <a:rPr lang="en-US" dirty="0"/>
              <a:t>(As of 4/13/24)</a:t>
            </a:r>
          </a:p>
        </p:txBody>
      </p:sp>
      <p:sp>
        <p:nvSpPr>
          <p:cNvPr id="4" name="TextBox 3">
            <a:extLst>
              <a:ext uri="{FF2B5EF4-FFF2-40B4-BE49-F238E27FC236}">
                <a16:creationId xmlns:a16="http://schemas.microsoft.com/office/drawing/2014/main" id="{43ABFE77-597E-E8C3-6E2E-B693ED6ECB71}"/>
              </a:ext>
            </a:extLst>
          </p:cNvPr>
          <p:cNvSpPr txBox="1"/>
          <p:nvPr/>
        </p:nvSpPr>
        <p:spPr>
          <a:xfrm>
            <a:off x="2341796" y="5198708"/>
            <a:ext cx="2413225" cy="369332"/>
          </a:xfrm>
          <a:prstGeom prst="rect">
            <a:avLst/>
          </a:prstGeom>
          <a:noFill/>
        </p:spPr>
        <p:txBody>
          <a:bodyPr wrap="none" rtlCol="0">
            <a:spAutoFit/>
          </a:bodyPr>
          <a:lstStyle/>
          <a:p>
            <a:r>
              <a:rPr lang="en-US" dirty="0"/>
              <a:t>Career Personnel  = 13</a:t>
            </a:r>
          </a:p>
        </p:txBody>
      </p:sp>
      <p:sp>
        <p:nvSpPr>
          <p:cNvPr id="5" name="TextBox 4">
            <a:extLst>
              <a:ext uri="{FF2B5EF4-FFF2-40B4-BE49-F238E27FC236}">
                <a16:creationId xmlns:a16="http://schemas.microsoft.com/office/drawing/2014/main" id="{FC8A7AE5-64C2-C6A9-C0EE-7F0FB0C9EE25}"/>
              </a:ext>
            </a:extLst>
          </p:cNvPr>
          <p:cNvSpPr txBox="1"/>
          <p:nvPr/>
        </p:nvSpPr>
        <p:spPr>
          <a:xfrm>
            <a:off x="8068106" y="5591307"/>
            <a:ext cx="2695546" cy="369332"/>
          </a:xfrm>
          <a:prstGeom prst="rect">
            <a:avLst/>
          </a:prstGeom>
          <a:noFill/>
        </p:spPr>
        <p:txBody>
          <a:bodyPr wrap="none" rtlCol="0">
            <a:spAutoFit/>
          </a:bodyPr>
          <a:lstStyle/>
          <a:p>
            <a:r>
              <a:rPr lang="en-US" dirty="0"/>
              <a:t>Volunteer Personnel  = 65</a:t>
            </a:r>
          </a:p>
        </p:txBody>
      </p:sp>
    </p:spTree>
    <p:extLst>
      <p:ext uri="{BB962C8B-B14F-4D97-AF65-F5344CB8AC3E}">
        <p14:creationId xmlns:p14="http://schemas.microsoft.com/office/powerpoint/2010/main" val="182145952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2D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343343-0A90-631B-59EF-D889F016985D}"/>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Colchester Fire &amp; EMS – FY25 Budget</a:t>
            </a:r>
          </a:p>
        </p:txBody>
      </p:sp>
      <p:pic>
        <p:nvPicPr>
          <p:cNvPr id="4" name="Picture 3">
            <a:extLst>
              <a:ext uri="{FF2B5EF4-FFF2-40B4-BE49-F238E27FC236}">
                <a16:creationId xmlns:a16="http://schemas.microsoft.com/office/drawing/2014/main" id="{C484A241-DD0E-8EC6-D1C9-EFCF8BEA8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207933" y="710899"/>
            <a:ext cx="7347537" cy="5437177"/>
          </a:xfrm>
          <a:prstGeom prst="rect">
            <a:avLst/>
          </a:prstGeom>
          <a:noFill/>
        </p:spPr>
      </p:pic>
    </p:spTree>
    <p:extLst>
      <p:ext uri="{BB962C8B-B14F-4D97-AF65-F5344CB8AC3E}">
        <p14:creationId xmlns:p14="http://schemas.microsoft.com/office/powerpoint/2010/main" val="771481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fire truck with a ladder&#10;&#10;Description automatically generated">
            <a:extLst>
              <a:ext uri="{FF2B5EF4-FFF2-40B4-BE49-F238E27FC236}">
                <a16:creationId xmlns:a16="http://schemas.microsoft.com/office/drawing/2014/main" id="{E0509345-8636-1A4D-8F0D-FD1811234016}"/>
              </a:ext>
            </a:extLst>
          </p:cNvPr>
          <p:cNvPicPr>
            <a:picLocks noChangeAspect="1"/>
          </p:cNvPicPr>
          <p:nvPr/>
        </p:nvPicPr>
        <p:blipFill rotWithShape="1">
          <a:blip r:embed="rId2">
            <a:extLst>
              <a:ext uri="{28A0092B-C50C-407E-A947-70E740481C1C}">
                <a14:useLocalDpi xmlns:a14="http://schemas.microsoft.com/office/drawing/2010/main" val="0"/>
              </a:ext>
            </a:extLst>
          </a:blip>
          <a:srcRect l="9551" r="8330"/>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5" name="Title 4">
            <a:extLst>
              <a:ext uri="{FF2B5EF4-FFF2-40B4-BE49-F238E27FC236}">
                <a16:creationId xmlns:a16="http://schemas.microsoft.com/office/drawing/2014/main" id="{2AFCCA7C-663F-ED82-2617-A0437519C811}"/>
              </a:ext>
            </a:extLst>
          </p:cNvPr>
          <p:cNvSpPr>
            <a:spLocks noGrp="1"/>
          </p:cNvSpPr>
          <p:nvPr>
            <p:ph type="title"/>
          </p:nvPr>
        </p:nvSpPr>
        <p:spPr>
          <a:xfrm>
            <a:off x="1096771" y="283028"/>
            <a:ext cx="6831188" cy="995265"/>
          </a:xfrm>
        </p:spPr>
        <p:txBody>
          <a:bodyPr>
            <a:normAutofit fontScale="90000"/>
          </a:bodyPr>
          <a:lstStyle/>
          <a:p>
            <a:r>
              <a:rPr lang="en-US" dirty="0"/>
              <a:t>Colchester Fire &amp; EMS – FY25 Budget</a:t>
            </a:r>
          </a:p>
        </p:txBody>
      </p:sp>
      <p:sp>
        <p:nvSpPr>
          <p:cNvPr id="6" name="Content Placeholder 5">
            <a:extLst>
              <a:ext uri="{FF2B5EF4-FFF2-40B4-BE49-F238E27FC236}">
                <a16:creationId xmlns:a16="http://schemas.microsoft.com/office/drawing/2014/main" id="{F9004E67-06AD-D1F1-C003-501737E40365}"/>
              </a:ext>
            </a:extLst>
          </p:cNvPr>
          <p:cNvSpPr>
            <a:spLocks noGrp="1"/>
          </p:cNvSpPr>
          <p:nvPr>
            <p:ph idx="1"/>
          </p:nvPr>
        </p:nvSpPr>
        <p:spPr>
          <a:xfrm>
            <a:off x="130629" y="1446245"/>
            <a:ext cx="7837593" cy="5411745"/>
          </a:xfrm>
        </p:spPr>
        <p:txBody>
          <a:bodyPr>
            <a:normAutofit lnSpcReduction="10000"/>
          </a:bodyPr>
          <a:lstStyle/>
          <a:p>
            <a:pPr marL="0" indent="0">
              <a:buNone/>
            </a:pPr>
            <a:r>
              <a:rPr lang="en-US" sz="2600" b="1" dirty="0">
                <a:latin typeface="Calibri" panose="020F0502020204030204" pitchFamily="34" charset="0"/>
                <a:cs typeface="Calibri" panose="020F0502020204030204" pitchFamily="34" charset="0"/>
              </a:rPr>
              <a:t>Accomplishments</a:t>
            </a:r>
          </a:p>
          <a:p>
            <a:pPr marL="0" indent="0">
              <a:buNone/>
            </a:pPr>
            <a:endParaRPr lang="en-US" sz="800" dirty="0"/>
          </a:p>
          <a:p>
            <a:pPr marL="800100" lvl="1" indent="-342900">
              <a:spcBef>
                <a:spcPts val="0"/>
              </a:spcBef>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Responded to 2,296 total calls for service – Fire/ EMS (Year 2023)</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spcBef>
                <a:spcPts val="0"/>
              </a:spcBef>
              <a:buFont typeface="Courier New" panose="02070309020205020404" pitchFamily="49" charset="0"/>
              <a:buChar char="o"/>
            </a:pPr>
            <a:r>
              <a:rPr lang="en-US" sz="1700" dirty="0">
                <a:effectLst/>
                <a:latin typeface="Calibri" panose="020F0502020204030204" pitchFamily="34" charset="0"/>
                <a:ea typeface="Calibri" panose="020F0502020204030204" pitchFamily="34" charset="0"/>
                <a:cs typeface="Calibri" panose="020F0502020204030204" pitchFamily="34" charset="0"/>
              </a:rPr>
              <a:t>772 Fire related responses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spcBef>
                <a:spcPts val="0"/>
              </a:spcBef>
              <a:buFont typeface="Courier New" panose="02070309020205020404" pitchFamily="49" charset="0"/>
              <a:buChar char="o"/>
            </a:pPr>
            <a:r>
              <a:rPr lang="en-US" sz="1700" dirty="0">
                <a:effectLst/>
                <a:latin typeface="Calibri" panose="020F0502020204030204" pitchFamily="34" charset="0"/>
                <a:ea typeface="Calibri" panose="020F0502020204030204" pitchFamily="34" charset="0"/>
                <a:cs typeface="Calibri" panose="020F0502020204030204" pitchFamily="34" charset="0"/>
              </a:rPr>
              <a:t>1524 EMS related responses</a:t>
            </a:r>
          </a:p>
          <a:p>
            <a:pPr marL="914400" lvl="2" indent="0">
              <a:spcBef>
                <a:spcPts val="0"/>
              </a:spcBef>
              <a:buNone/>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Scheduled training/drill sessions (Year 2023) – 211</a:t>
            </a:r>
          </a:p>
          <a:p>
            <a:pPr marL="457200" lvl="1" indent="0">
              <a:spcBef>
                <a:spcPts val="0"/>
              </a:spcBef>
              <a:buNone/>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Provided support to Town sponsored events (</a:t>
            </a:r>
            <a:r>
              <a:rPr lang="en-US" sz="1700" i="1" dirty="0">
                <a:effectLst/>
                <a:latin typeface="Calibri" panose="020F0502020204030204" pitchFamily="34" charset="0"/>
                <a:ea typeface="Calibri" panose="020F0502020204030204" pitchFamily="34" charset="0"/>
                <a:cs typeface="Calibri" panose="020F0502020204030204" pitchFamily="34" charset="0"/>
              </a:rPr>
              <a:t>ex. Santa Ride, 5K Resolution Run, Airline Trail ghost Run, COVID supply distributions, Colchester Day</a:t>
            </a:r>
            <a:r>
              <a:rPr lang="en-US" sz="1700" dirty="0">
                <a:effectLst/>
                <a:latin typeface="Calibri" panose="020F0502020204030204" pitchFamily="34" charset="0"/>
                <a:ea typeface="Calibri" panose="020F0502020204030204" pitchFamily="34" charset="0"/>
                <a:cs typeface="Calibri" panose="020F0502020204030204" pitchFamily="34" charset="0"/>
              </a:rPr>
              <a:t>)</a:t>
            </a:r>
          </a:p>
          <a:p>
            <a:pPr marL="457200" lvl="1" indent="0">
              <a:spcBef>
                <a:spcPts val="0"/>
              </a:spcBef>
              <a:buNone/>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Awarded an AFG FEMA Grant to install Direct Source Diesel Exhaust Systems in both fire stations for health &amp; Safety of personnel and community.</a:t>
            </a:r>
          </a:p>
          <a:p>
            <a:pPr marL="457200" lvl="1" indent="0">
              <a:spcBef>
                <a:spcPts val="0"/>
              </a:spcBef>
              <a:buNone/>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Upgraded obsolete technology with much needed portable radio communications for officers and on all apparatus for personnel operating at emergency incidents.</a:t>
            </a:r>
          </a:p>
          <a:p>
            <a:pPr marL="457200" lvl="1" indent="0">
              <a:spcBef>
                <a:spcPts val="0"/>
              </a:spcBef>
              <a:buNone/>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Updating of training requirements &amp; policy to ensure skills &amp; competencies are maintained while creating a quantity sufficient for a work/life balance to enhance volunteer personnel responses/retention.</a:t>
            </a:r>
          </a:p>
          <a:p>
            <a:pPr marL="1257300" lvl="2" indent="-342900">
              <a:spcBef>
                <a:spcPts val="0"/>
              </a:spcBef>
              <a:buFont typeface="Symbol" panose="05050102010706020507" pitchFamily="18" charset="2"/>
              <a:buChar char=""/>
            </a:pPr>
            <a:r>
              <a:rPr lang="en-US" sz="1700" dirty="0">
                <a:latin typeface="Calibri" panose="020F0502020204030204" pitchFamily="34" charset="0"/>
                <a:cs typeface="Calibri" panose="020F0502020204030204" pitchFamily="34" charset="0"/>
              </a:rPr>
              <a:t>Established clear expectations and standards; Established Training Companies to provide for mentorship and a better span of control off the fire ground</a:t>
            </a:r>
          </a:p>
          <a:p>
            <a:pPr marL="1257300" lvl="2" indent="-342900">
              <a:spcBef>
                <a:spcPts val="0"/>
              </a:spcBef>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1100" dirty="0"/>
          </a:p>
        </p:txBody>
      </p:sp>
    </p:spTree>
    <p:extLst>
      <p:ext uri="{BB962C8B-B14F-4D97-AF65-F5344CB8AC3E}">
        <p14:creationId xmlns:p14="http://schemas.microsoft.com/office/powerpoint/2010/main" val="2895293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AF974-C8E8-D98C-5D94-9E402C280928}"/>
              </a:ext>
            </a:extLst>
          </p:cNvPr>
          <p:cNvSpPr>
            <a:spLocks noGrp="1"/>
          </p:cNvSpPr>
          <p:nvPr>
            <p:ph type="title"/>
          </p:nvPr>
        </p:nvSpPr>
        <p:spPr>
          <a:xfrm>
            <a:off x="776937" y="323194"/>
            <a:ext cx="4597747" cy="1000699"/>
          </a:xfrm>
        </p:spPr>
        <p:txBody>
          <a:bodyPr anchor="b">
            <a:normAutofit/>
          </a:bodyPr>
          <a:lstStyle/>
          <a:p>
            <a:r>
              <a:rPr lang="en-US" sz="3200" dirty="0"/>
              <a:t>Colchester Fire &amp; EMS – FY25 Budget</a:t>
            </a:r>
          </a:p>
        </p:txBody>
      </p:sp>
      <p:sp>
        <p:nvSpPr>
          <p:cNvPr id="3" name="Content Placeholder 2">
            <a:extLst>
              <a:ext uri="{FF2B5EF4-FFF2-40B4-BE49-F238E27FC236}">
                <a16:creationId xmlns:a16="http://schemas.microsoft.com/office/drawing/2014/main" id="{69E04D7D-3A77-9759-67F6-2A5E72E15CB3}"/>
              </a:ext>
            </a:extLst>
          </p:cNvPr>
          <p:cNvSpPr>
            <a:spLocks noGrp="1"/>
          </p:cNvSpPr>
          <p:nvPr>
            <p:ph idx="1"/>
          </p:nvPr>
        </p:nvSpPr>
        <p:spPr>
          <a:xfrm>
            <a:off x="155376" y="1513490"/>
            <a:ext cx="6689043" cy="5115909"/>
          </a:xfrm>
        </p:spPr>
        <p:txBody>
          <a:bodyPr anchor="t">
            <a:normAutofit fontScale="92500" lnSpcReduction="20000"/>
          </a:bodyPr>
          <a:lstStyle/>
          <a:p>
            <a:pPr marL="0" indent="0">
              <a:buNone/>
            </a:pPr>
            <a:r>
              <a:rPr lang="en-US" sz="1700" b="1" dirty="0">
                <a:latin typeface="Calibri" panose="020F0502020204030204" pitchFamily="34" charset="0"/>
                <a:cs typeface="Calibri" panose="020F0502020204030204" pitchFamily="34" charset="0"/>
              </a:rPr>
              <a:t>Accomplishments</a:t>
            </a:r>
          </a:p>
          <a:p>
            <a:pPr marL="0" indent="0">
              <a:buNone/>
            </a:pPr>
            <a:endParaRPr lang="en-US" sz="1700" dirty="0"/>
          </a:p>
          <a:p>
            <a:pPr marL="800100" lvl="1" indent="-342900">
              <a:spcBef>
                <a:spcPts val="0"/>
              </a:spcBef>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Develop a Succession Plan to provide a roadmap for personnel interested in advancing in the department and taking on leadership roles.</a:t>
            </a:r>
          </a:p>
          <a:p>
            <a:pPr marL="457200" lvl="1" indent="0">
              <a:spcBef>
                <a:spcPts val="0"/>
              </a:spcBef>
              <a:buNone/>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Rebranding of the organization to reflect the community and provide for a collaborative environment for all stakeholders, both internal and external, that is all-inclusive and attractive for personnel to want to be a part of and join.</a:t>
            </a:r>
          </a:p>
          <a:p>
            <a:pPr marL="457200" lvl="1" indent="0">
              <a:spcBef>
                <a:spcPts val="0"/>
              </a:spcBef>
              <a:buNone/>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Establishment of a town ordinance creating Colchester Fire &amp; EMS as a municipal fire department in the Town of Colchester.</a:t>
            </a:r>
          </a:p>
          <a:p>
            <a:pPr marL="800100" lvl="1" indent="-342900">
              <a:spcBef>
                <a:spcPts val="0"/>
              </a:spcBef>
              <a:buFont typeface="Symbol" panose="05050102010706020507" pitchFamily="18" charset="2"/>
              <a:buChar char=""/>
            </a:pP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spcBef>
                <a:spcPts val="0"/>
              </a:spcBef>
              <a:buFont typeface="Symbol" panose="05050102010706020507" pitchFamily="18" charset="2"/>
              <a:buChar char=""/>
            </a:pPr>
            <a:r>
              <a:rPr lang="en-US" sz="1700" dirty="0">
                <a:latin typeface="Calibri" panose="020F0502020204030204" pitchFamily="34" charset="0"/>
                <a:ea typeface="Calibri" panose="020F0502020204030204" pitchFamily="34" charset="0"/>
                <a:cs typeface="Calibri" panose="020F0502020204030204" pitchFamily="34" charset="0"/>
              </a:rPr>
              <a:t>Preplanning of target hazards throughout town enhance familiarization, pertinent information collection, reference of significant info for a response if needed.</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spcBef>
                <a:spcPts val="0"/>
              </a:spcBef>
              <a:buFont typeface="Symbol" panose="05050102010706020507" pitchFamily="18" charset="2"/>
              <a:buChar char=""/>
            </a:pP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marL="457200" lvl="1" indent="0">
              <a:spcBef>
                <a:spcPts val="0"/>
              </a:spcBef>
              <a:buNone/>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Provided 4 Community CPR &amp; Stop the Bleed offerings FREE to residents at Fire HQ; 30 residents were trained.</a:t>
            </a:r>
          </a:p>
          <a:p>
            <a:pPr marL="457200" lvl="1" indent="0">
              <a:spcBef>
                <a:spcPts val="0"/>
              </a:spcBef>
              <a:buNone/>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11 Fire Safety &amp; Education Events provided to the community with 699 contacts in attendance at the various offerings.</a:t>
            </a:r>
          </a:p>
          <a:p>
            <a:pPr marL="457200" lvl="1" indent="0">
              <a:spcBef>
                <a:spcPts val="0"/>
              </a:spcBef>
              <a:buNone/>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spcAft>
                <a:spcPts val="100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Smoke Alarm &amp; Fire prevention CRR event held at Westchester Village installing over 44 smoke alarms in over 24 homes.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000" dirty="0"/>
          </a:p>
        </p:txBody>
      </p:sp>
      <p:pic>
        <p:nvPicPr>
          <p:cNvPr id="6" name="Picture 5" descr="A yellow and black fire truck&#10;&#10;Description automatically generated">
            <a:extLst>
              <a:ext uri="{FF2B5EF4-FFF2-40B4-BE49-F238E27FC236}">
                <a16:creationId xmlns:a16="http://schemas.microsoft.com/office/drawing/2014/main" id="{79871FE1-730A-86B1-E927-91622F651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6698" y="1449324"/>
            <a:ext cx="4280380" cy="3959351"/>
          </a:xfrm>
          <a:prstGeom prst="rect">
            <a:avLst/>
          </a:prstGeom>
        </p:spPr>
      </p:pic>
      <p:grpSp>
        <p:nvGrpSpPr>
          <p:cNvPr id="36" name="Group 35">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37" name="Rectangle 36">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18890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9B747-6280-C3B7-C444-563F8B45E9E2}"/>
              </a:ext>
            </a:extLst>
          </p:cNvPr>
          <p:cNvSpPr>
            <a:spLocks noGrp="1"/>
          </p:cNvSpPr>
          <p:nvPr>
            <p:ph type="title"/>
          </p:nvPr>
        </p:nvSpPr>
        <p:spPr/>
        <p:txBody>
          <a:bodyPr/>
          <a:lstStyle/>
          <a:p>
            <a:r>
              <a:rPr lang="en-US" sz="4400" dirty="0"/>
              <a:t>Colchester Fire &amp; EMS – FY25 Budget</a:t>
            </a:r>
            <a:endParaRPr lang="en-US" dirty="0"/>
          </a:p>
        </p:txBody>
      </p:sp>
      <p:sp>
        <p:nvSpPr>
          <p:cNvPr id="3" name="Content Placeholder 2">
            <a:extLst>
              <a:ext uri="{FF2B5EF4-FFF2-40B4-BE49-F238E27FC236}">
                <a16:creationId xmlns:a16="http://schemas.microsoft.com/office/drawing/2014/main" id="{996083C7-84ED-7AC3-A587-76D56DA866B3}"/>
              </a:ext>
            </a:extLst>
          </p:cNvPr>
          <p:cNvSpPr>
            <a:spLocks noGrp="1"/>
          </p:cNvSpPr>
          <p:nvPr>
            <p:ph idx="1"/>
          </p:nvPr>
        </p:nvSpPr>
        <p:spPr>
          <a:xfrm>
            <a:off x="838200" y="1442545"/>
            <a:ext cx="10515600" cy="5050330"/>
          </a:xfrm>
        </p:spPr>
        <p:txBody>
          <a:bodyPr>
            <a:normAutofit fontScale="92500" lnSpcReduction="10000"/>
          </a:bodyPr>
          <a:lstStyle/>
          <a:p>
            <a:r>
              <a:rPr lang="en-US" dirty="0"/>
              <a:t>Organizational Rebrand</a:t>
            </a:r>
          </a:p>
          <a:p>
            <a:pPr lvl="1"/>
            <a:r>
              <a:rPr lang="en-US" dirty="0"/>
              <a:t>Creation of one identity/one name that represents the Department that provides emergency service to Colchester and neighboring communities</a:t>
            </a:r>
          </a:p>
          <a:p>
            <a:pPr lvl="2"/>
            <a:r>
              <a:rPr lang="en-US" dirty="0"/>
              <a:t>Referred to too many names creating an identity issue which created a cultural issue within the organization</a:t>
            </a:r>
          </a:p>
          <a:p>
            <a:pPr lvl="2"/>
            <a:r>
              <a:rPr lang="en-US" dirty="0"/>
              <a:t>Differentiation between the CHVFC and the Department needed to be established</a:t>
            </a:r>
          </a:p>
          <a:p>
            <a:pPr lvl="1"/>
            <a:endParaRPr lang="en-US" dirty="0"/>
          </a:p>
          <a:p>
            <a:pPr lvl="1"/>
            <a:r>
              <a:rPr lang="en-US" dirty="0"/>
              <a:t>Colchester Fire &amp; EMS was established through ordinance in July 2023</a:t>
            </a:r>
          </a:p>
          <a:p>
            <a:pPr lvl="2"/>
            <a:r>
              <a:rPr lang="en-US" dirty="0"/>
              <a:t>This process was started in January 2023 and took months of meetings and discussions to where we are today</a:t>
            </a:r>
          </a:p>
          <a:p>
            <a:pPr marL="914400" lvl="2" indent="0">
              <a:buNone/>
            </a:pPr>
            <a:endParaRPr lang="en-US" dirty="0"/>
          </a:p>
          <a:p>
            <a:pPr lvl="1"/>
            <a:r>
              <a:rPr lang="en-US" dirty="0"/>
              <a:t>The creation of an organization that was inclusive of all the partners that assist in providing emergency services to the community</a:t>
            </a:r>
          </a:p>
          <a:p>
            <a:pPr lvl="2"/>
            <a:r>
              <a:rPr lang="en-US" dirty="0"/>
              <a:t>Colchester Hayward Volunteer Fire Company, International Association of Firefighter Union, Colchester Hayward Auxiliary and the Cadets all support and provide success to Colchester Fire &amp; EMS</a:t>
            </a:r>
          </a:p>
          <a:p>
            <a:pPr lvl="2"/>
            <a:endParaRPr lang="en-US" dirty="0"/>
          </a:p>
          <a:p>
            <a:pPr lvl="1"/>
            <a:endParaRPr lang="en-US" dirty="0"/>
          </a:p>
        </p:txBody>
      </p:sp>
    </p:spTree>
    <p:extLst>
      <p:ext uri="{BB962C8B-B14F-4D97-AF65-F5344CB8AC3E}">
        <p14:creationId xmlns:p14="http://schemas.microsoft.com/office/powerpoint/2010/main" val="1886590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7D65C7AE-43E6-DEEF-21C6-94F69770B3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76" y="5344620"/>
            <a:ext cx="12202176" cy="1519355"/>
            <a:chOff x="-10176" y="5338644"/>
            <a:chExt cx="12202176" cy="1519355"/>
          </a:xfrm>
        </p:grpSpPr>
        <p:sp>
          <p:nvSpPr>
            <p:cNvPr id="49" name="Rectangle 48">
              <a:extLst>
                <a:ext uri="{FF2B5EF4-FFF2-40B4-BE49-F238E27FC236}">
                  <a16:creationId xmlns:a16="http://schemas.microsoft.com/office/drawing/2014/main" id="{D3E591D3-C82D-EFF2-C1B9-715BFB67ED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5331238" y="-2767"/>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3B61A17-DD52-DE54-2FDF-45CAF92D0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8226086" y="2885969"/>
              <a:ext cx="1507122" cy="6424706"/>
            </a:xfrm>
            <a:prstGeom prst="rect">
              <a:avLst/>
            </a:prstGeom>
            <a:gradFill>
              <a:gsLst>
                <a:gs pos="98739">
                  <a:schemeClr val="accent5">
                    <a:alpha val="70000"/>
                  </a:schemeClr>
                </a:gs>
                <a:gs pos="45000">
                  <a:schemeClr val="accent5">
                    <a:lumMod val="60000"/>
                    <a:lumOff val="40000"/>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9DC8DB2-298F-EDD7-9BCE-78101BCDC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V="1">
              <a:off x="3921534" y="1406934"/>
              <a:ext cx="1519355" cy="9382775"/>
            </a:xfrm>
            <a:prstGeom prst="rect">
              <a:avLst/>
            </a:prstGeom>
            <a:gradFill>
              <a:gsLst>
                <a:gs pos="29000">
                  <a:schemeClr val="accent5">
                    <a:lumMod val="60000"/>
                    <a:lumOff val="40000"/>
                    <a:alpha val="0"/>
                  </a:schemeClr>
                </a:gs>
                <a:gs pos="100000">
                  <a:schemeClr val="accent5">
                    <a:lumMod val="7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itle 14">
            <a:extLst>
              <a:ext uri="{FF2B5EF4-FFF2-40B4-BE49-F238E27FC236}">
                <a16:creationId xmlns:a16="http://schemas.microsoft.com/office/drawing/2014/main" id="{833F997D-4065-2451-0FFE-01A04CA6D750}"/>
              </a:ext>
            </a:extLst>
          </p:cNvPr>
          <p:cNvSpPr>
            <a:spLocks noGrp="1"/>
          </p:cNvSpPr>
          <p:nvPr>
            <p:ph type="title"/>
          </p:nvPr>
        </p:nvSpPr>
        <p:spPr>
          <a:xfrm>
            <a:off x="2819401" y="5647308"/>
            <a:ext cx="6784181" cy="913975"/>
          </a:xfrm>
        </p:spPr>
        <p:txBody>
          <a:bodyPr vert="horz" lIns="91440" tIns="45720" rIns="91440" bIns="45720" rtlCol="0" anchor="ctr">
            <a:normAutofit/>
          </a:bodyPr>
          <a:lstStyle/>
          <a:p>
            <a:pPr algn="ctr"/>
            <a:r>
              <a:rPr lang="en-US" sz="5400" b="1" i="1" kern="1200" dirty="0">
                <a:solidFill>
                  <a:srgbClr val="FFFFFF"/>
                </a:solidFill>
                <a:latin typeface="+mj-lt"/>
                <a:ea typeface="+mj-ea"/>
                <a:cs typeface="+mj-cs"/>
              </a:rPr>
              <a:t>“Together We Serve”</a:t>
            </a:r>
          </a:p>
        </p:txBody>
      </p:sp>
      <p:pic>
        <p:nvPicPr>
          <p:cNvPr id="7" name="Picture 6" descr="A group of firefighters posing for a photo&#10;&#10;Description automatically generated">
            <a:extLst>
              <a:ext uri="{FF2B5EF4-FFF2-40B4-BE49-F238E27FC236}">
                <a16:creationId xmlns:a16="http://schemas.microsoft.com/office/drawing/2014/main" id="{702C39F3-8F2F-2713-37CB-CD6492C96C59}"/>
              </a:ext>
            </a:extLst>
          </p:cNvPr>
          <p:cNvPicPr>
            <a:picLocks noChangeAspect="1"/>
          </p:cNvPicPr>
          <p:nvPr/>
        </p:nvPicPr>
        <p:blipFill rotWithShape="1">
          <a:blip r:embed="rId2">
            <a:extLst>
              <a:ext uri="{28A0092B-C50C-407E-A947-70E740481C1C}">
                <a14:useLocalDpi xmlns:a14="http://schemas.microsoft.com/office/drawing/2010/main" val="0"/>
              </a:ext>
            </a:extLst>
          </a:blip>
          <a:srcRect t="3787" r="2" b="2"/>
          <a:stretch/>
        </p:blipFill>
        <p:spPr>
          <a:xfrm>
            <a:off x="-7940" y="-1"/>
            <a:ext cx="8328605" cy="5348828"/>
          </a:xfrm>
          <a:prstGeom prst="rect">
            <a:avLst/>
          </a:prstGeom>
        </p:spPr>
      </p:pic>
      <p:pic>
        <p:nvPicPr>
          <p:cNvPr id="13" name="Picture 12" descr="A group of people in a room&#10;&#10;Description automatically generated">
            <a:extLst>
              <a:ext uri="{FF2B5EF4-FFF2-40B4-BE49-F238E27FC236}">
                <a16:creationId xmlns:a16="http://schemas.microsoft.com/office/drawing/2014/main" id="{ECEE58A8-9D24-F714-8F91-B4F9E91C89CA}"/>
              </a:ext>
            </a:extLst>
          </p:cNvPr>
          <p:cNvPicPr>
            <a:picLocks noChangeAspect="1"/>
          </p:cNvPicPr>
          <p:nvPr/>
        </p:nvPicPr>
        <p:blipFill rotWithShape="1">
          <a:blip r:embed="rId3">
            <a:extLst>
              <a:ext uri="{28A0092B-C50C-407E-A947-70E740481C1C}">
                <a14:useLocalDpi xmlns:a14="http://schemas.microsoft.com/office/drawing/2010/main" val="0"/>
              </a:ext>
            </a:extLst>
          </a:blip>
          <a:srcRect l="11520" r="8389" b="-1"/>
          <a:stretch/>
        </p:blipFill>
        <p:spPr>
          <a:xfrm>
            <a:off x="8312724" y="10"/>
            <a:ext cx="3879276" cy="2676121"/>
          </a:xfrm>
          <a:prstGeom prst="rect">
            <a:avLst/>
          </a:prstGeom>
        </p:spPr>
      </p:pic>
      <p:pic>
        <p:nvPicPr>
          <p:cNvPr id="5" name="Picture 4" descr="A banner with logos on it&#10;&#10;Description automatically generated">
            <a:extLst>
              <a:ext uri="{FF2B5EF4-FFF2-40B4-BE49-F238E27FC236}">
                <a16:creationId xmlns:a16="http://schemas.microsoft.com/office/drawing/2014/main" id="{63CC8AB0-276E-333D-01B6-93EB2AA8805F}"/>
              </a:ext>
            </a:extLst>
          </p:cNvPr>
          <p:cNvPicPr>
            <a:picLocks noChangeAspect="1"/>
          </p:cNvPicPr>
          <p:nvPr/>
        </p:nvPicPr>
        <p:blipFill rotWithShape="1">
          <a:blip r:embed="rId4">
            <a:extLst>
              <a:ext uri="{28A0092B-C50C-407E-A947-70E740481C1C}">
                <a14:useLocalDpi xmlns:a14="http://schemas.microsoft.com/office/drawing/2010/main" val="0"/>
              </a:ext>
            </a:extLst>
          </a:blip>
          <a:srcRect r="3" b="5163"/>
          <a:stretch/>
        </p:blipFill>
        <p:spPr>
          <a:xfrm>
            <a:off x="8312724" y="2672698"/>
            <a:ext cx="3878695" cy="2676131"/>
          </a:xfrm>
          <a:prstGeom prst="rect">
            <a:avLst/>
          </a:prstGeom>
        </p:spPr>
      </p:pic>
    </p:spTree>
    <p:extLst>
      <p:ext uri="{BB962C8B-B14F-4D97-AF65-F5344CB8AC3E}">
        <p14:creationId xmlns:p14="http://schemas.microsoft.com/office/powerpoint/2010/main" val="3902466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F840-6A51-F423-D650-C4E11B519D13}"/>
              </a:ext>
            </a:extLst>
          </p:cNvPr>
          <p:cNvSpPr>
            <a:spLocks noGrp="1"/>
          </p:cNvSpPr>
          <p:nvPr>
            <p:ph type="title"/>
          </p:nvPr>
        </p:nvSpPr>
        <p:spPr/>
        <p:txBody>
          <a:bodyPr/>
          <a:lstStyle/>
          <a:p>
            <a:r>
              <a:rPr lang="en-US" dirty="0"/>
              <a:t>Colchester Fire &amp; EMS – FY25 Budget</a:t>
            </a:r>
          </a:p>
        </p:txBody>
      </p:sp>
      <p:pic>
        <p:nvPicPr>
          <p:cNvPr id="4" name="Content Placeholder 3">
            <a:extLst>
              <a:ext uri="{FF2B5EF4-FFF2-40B4-BE49-F238E27FC236}">
                <a16:creationId xmlns:a16="http://schemas.microsoft.com/office/drawing/2014/main" id="{E4659C0B-3926-FD90-AB00-642756DE317E}"/>
              </a:ext>
            </a:extLst>
          </p:cNvPr>
          <p:cNvPicPr>
            <a:picLocks noGrp="1" noChangeAspect="1"/>
          </p:cNvPicPr>
          <p:nvPr>
            <p:ph idx="1"/>
          </p:nvPr>
        </p:nvPicPr>
        <p:blipFill>
          <a:blip r:embed="rId2"/>
          <a:stretch>
            <a:fillRect/>
          </a:stretch>
        </p:blipFill>
        <p:spPr>
          <a:xfrm>
            <a:off x="4755841" y="1872278"/>
            <a:ext cx="7588222" cy="4351338"/>
          </a:xfrm>
          <a:prstGeom prst="rect">
            <a:avLst/>
          </a:prstGeom>
        </p:spPr>
      </p:pic>
      <p:sp>
        <p:nvSpPr>
          <p:cNvPr id="6" name="TextBox 5">
            <a:extLst>
              <a:ext uri="{FF2B5EF4-FFF2-40B4-BE49-F238E27FC236}">
                <a16:creationId xmlns:a16="http://schemas.microsoft.com/office/drawing/2014/main" id="{CD3E3DD4-0D97-DA62-0958-D032ACF13005}"/>
              </a:ext>
            </a:extLst>
          </p:cNvPr>
          <p:cNvSpPr txBox="1"/>
          <p:nvPr/>
        </p:nvSpPr>
        <p:spPr>
          <a:xfrm>
            <a:off x="117063" y="2301766"/>
            <a:ext cx="4950372" cy="3262432"/>
          </a:xfrm>
          <a:prstGeom prst="rect">
            <a:avLst/>
          </a:prstGeom>
          <a:noFill/>
        </p:spPr>
        <p:txBody>
          <a:bodyPr wrap="square">
            <a:spAutoFit/>
          </a:bodyPr>
          <a:lstStyle/>
          <a:p>
            <a:pPr algn="ctr"/>
            <a:r>
              <a:rPr lang="en-US" sz="1800" b="1" dirty="0"/>
              <a:t>Average Turnout for Volunteers </a:t>
            </a:r>
          </a:p>
          <a:p>
            <a:pPr algn="ctr"/>
            <a:r>
              <a:rPr lang="en-US" sz="1800" b="1" dirty="0"/>
              <a:t>for Incidents in </a:t>
            </a:r>
          </a:p>
          <a:p>
            <a:pPr algn="ctr"/>
            <a:r>
              <a:rPr lang="en-US" sz="1800" b="1" dirty="0"/>
              <a:t>2023 = 5-6 overall avg.</a:t>
            </a:r>
          </a:p>
          <a:p>
            <a:pPr algn="ctr"/>
            <a:r>
              <a:rPr lang="en-US" b="1" dirty="0"/>
              <a:t>(Higher turnout for high risk/low frequency incidents)</a:t>
            </a:r>
            <a:endParaRPr lang="en-US" sz="1800" b="1" dirty="0"/>
          </a:p>
          <a:p>
            <a:pPr algn="ctr"/>
            <a:endParaRPr lang="en-US" sz="800" b="1" dirty="0"/>
          </a:p>
          <a:p>
            <a:pPr algn="ctr"/>
            <a:r>
              <a:rPr lang="en-US" sz="1800" b="1" dirty="0"/>
              <a:t>ISO (Insurance Service Office) references a 1/3 factor for career personnel and volunteer personnel</a:t>
            </a:r>
          </a:p>
          <a:p>
            <a:pPr algn="ctr"/>
            <a:r>
              <a:rPr lang="en-US" sz="1800" b="1" dirty="0"/>
              <a:t>1 Career = 3 Volunteer</a:t>
            </a:r>
          </a:p>
          <a:p>
            <a:pPr algn="ctr"/>
            <a:endParaRPr lang="en-US" sz="1800" b="1" dirty="0"/>
          </a:p>
          <a:p>
            <a:pPr algn="ctr"/>
            <a:r>
              <a:rPr lang="en-US" sz="1800" b="1" i="1" dirty="0"/>
              <a:t>*Colchester maintains a Class 4 ISO Rating*</a:t>
            </a:r>
          </a:p>
        </p:txBody>
      </p:sp>
      <p:sp>
        <p:nvSpPr>
          <p:cNvPr id="7" name="TextBox 6">
            <a:extLst>
              <a:ext uri="{FF2B5EF4-FFF2-40B4-BE49-F238E27FC236}">
                <a16:creationId xmlns:a16="http://schemas.microsoft.com/office/drawing/2014/main" id="{70AA8461-4298-DB22-625E-DB4653966260}"/>
              </a:ext>
            </a:extLst>
          </p:cNvPr>
          <p:cNvSpPr txBox="1"/>
          <p:nvPr/>
        </p:nvSpPr>
        <p:spPr>
          <a:xfrm>
            <a:off x="1250151" y="1519873"/>
            <a:ext cx="2684196" cy="523220"/>
          </a:xfrm>
          <a:prstGeom prst="rect">
            <a:avLst/>
          </a:prstGeom>
          <a:noFill/>
        </p:spPr>
        <p:txBody>
          <a:bodyPr wrap="none" rtlCol="0">
            <a:spAutoFit/>
          </a:bodyPr>
          <a:lstStyle/>
          <a:p>
            <a:r>
              <a:rPr lang="en-US" sz="2800" b="1" dirty="0"/>
              <a:t>Fire Responses</a:t>
            </a:r>
          </a:p>
        </p:txBody>
      </p:sp>
    </p:spTree>
    <p:extLst>
      <p:ext uri="{BB962C8B-B14F-4D97-AF65-F5344CB8AC3E}">
        <p14:creationId xmlns:p14="http://schemas.microsoft.com/office/powerpoint/2010/main" val="2991860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CDC2E526075C4C9BDFAE0064D7CF35" ma:contentTypeVersion="19" ma:contentTypeDescription="Create a new document." ma:contentTypeScope="" ma:versionID="8338a511c11868562764a3ead80e35fa">
  <xsd:schema xmlns:xsd="http://www.w3.org/2001/XMLSchema" xmlns:xs="http://www.w3.org/2001/XMLSchema" xmlns:p="http://schemas.microsoft.com/office/2006/metadata/properties" xmlns:ns2="93e5a07a-f350-4a14-a7c6-bf8ddbd41799" xmlns:ns3="83af536a-f10b-47f7-afc2-bd394eae36d0" targetNamespace="http://schemas.microsoft.com/office/2006/metadata/properties" ma:root="true" ma:fieldsID="f1733c730f5227d70273ce193a575695" ns2:_="" ns3:_="">
    <xsd:import namespace="93e5a07a-f350-4a14-a7c6-bf8ddbd41799"/>
    <xsd:import namespace="83af536a-f10b-47f7-afc2-bd394eae36d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LengthInSeconds" minOccurs="0"/>
                <xsd:element ref="ns3:MediaServiceLocation" minOccurs="0"/>
                <xsd:element ref="ns3:MediaServiceGenerationTime" minOccurs="0"/>
                <xsd:element ref="ns3:MediaServiceEventHashCode" minOccurs="0"/>
                <xsd:element ref="ns2:TaxCatchAll" minOccurs="0"/>
                <xsd:element ref="ns3:lcf76f155ced4ddcb4097134ff3c332f"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e5a07a-f350-4a14-a7c6-bf8ddbd417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9deefc9-b856-43cd-a556-55d2b964d3c4}" ma:internalName="TaxCatchAll" ma:showField="CatchAllData" ma:web="93e5a07a-f350-4a14-a7c6-bf8ddbd4179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3af536a-f10b-47f7-afc2-bd394eae36d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descrip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bf2243f-4787-43b2-9473-523867ceff1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705EF2-E142-4AE2-8E1E-74642FBFC867}">
  <ds:schemaRefs>
    <ds:schemaRef ds:uri="http://schemas.microsoft.com/sharepoint/v3/contenttype/forms"/>
  </ds:schemaRefs>
</ds:datastoreItem>
</file>

<file path=customXml/itemProps2.xml><?xml version="1.0" encoding="utf-8"?>
<ds:datastoreItem xmlns:ds="http://schemas.openxmlformats.org/officeDocument/2006/customXml" ds:itemID="{5723A778-1ECA-4E3E-813B-FB89CCE66C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e5a07a-f350-4a14-a7c6-bf8ddbd41799"/>
    <ds:schemaRef ds:uri="83af536a-f10b-47f7-afc2-bd394eae36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377</TotalTime>
  <Words>2716</Words>
  <Application>Microsoft Office PowerPoint</Application>
  <PresentationFormat>Widescreen</PresentationFormat>
  <Paragraphs>273</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Aptos</vt:lpstr>
      <vt:lpstr>Aptos Display</vt:lpstr>
      <vt:lpstr>Arial</vt:lpstr>
      <vt:lpstr>Calibri</vt:lpstr>
      <vt:lpstr>Courier New</vt:lpstr>
      <vt:lpstr>Open Sans</vt:lpstr>
      <vt:lpstr>Symbol</vt:lpstr>
      <vt:lpstr>Office Theme</vt:lpstr>
      <vt:lpstr>Colchester Fire &amp; EMS  FY25 Budget    Request/Review </vt:lpstr>
      <vt:lpstr>Colchester Fire &amp; EMS – FY25 Budget</vt:lpstr>
      <vt:lpstr>Colchester Fire &amp; EMS – FY25 Budget</vt:lpstr>
      <vt:lpstr>Colchester Fire &amp; EMS – FY25 Budget</vt:lpstr>
      <vt:lpstr>Colchester Fire &amp; EMS – FY25 Budget</vt:lpstr>
      <vt:lpstr>Colchester Fire &amp; EMS – FY25 Budget</vt:lpstr>
      <vt:lpstr>Colchester Fire &amp; EMS – FY25 Budget</vt:lpstr>
      <vt:lpstr>“Together We Serve”</vt:lpstr>
      <vt:lpstr>Colchester Fire &amp; EMS – FY25 Budget</vt:lpstr>
      <vt:lpstr>Colchester Fire &amp; EMS – FY25 Budget</vt:lpstr>
      <vt:lpstr>Colchester Fire &amp; EMS – FY25 Budget</vt:lpstr>
      <vt:lpstr>Colchester Fire &amp; EMS – FY25 Budget</vt:lpstr>
      <vt:lpstr>Colchester Fire &amp; EMS – FY25 Budget</vt:lpstr>
      <vt:lpstr>Colchester Fire &amp; EMS – FY25 Budget</vt:lpstr>
      <vt:lpstr>Colchester Fire &amp; EMS – FY25 Budget</vt:lpstr>
      <vt:lpstr>Colchester Fire &amp; EMS – FY25 Budget</vt:lpstr>
      <vt:lpstr>Colchester Fire &amp; EMS – FY25 Budget</vt:lpstr>
      <vt:lpstr>Colchester Fire &amp; EMS – FY25 Budget</vt:lpstr>
      <vt:lpstr>Colchester Fire &amp; EMS – FY25 Budget</vt:lpstr>
      <vt:lpstr>Colchester Fire &amp; EMS – FY25 Budget</vt:lpstr>
      <vt:lpstr>Colchester Fire &amp; EMS – FY25 Budget</vt:lpstr>
      <vt:lpstr>Colchester Fire &amp; EMS – FY25 Budget</vt:lpstr>
      <vt:lpstr>Colchester Fire &amp; EMS – FY25 Budget</vt:lpstr>
      <vt:lpstr>Colchester Fire &amp; EMS – FY25 Budget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Colchester Fire &amp; EMS  FY25 Budget    Request/Review </dc:title>
  <dc:creator>Steven Hoffmann</dc:creator>
  <cp:lastModifiedBy>Steven Hoffmann</cp:lastModifiedBy>
  <cp:revision>1</cp:revision>
  <dcterms:created xsi:type="dcterms:W3CDTF">2024-03-20T18:59:41Z</dcterms:created>
  <dcterms:modified xsi:type="dcterms:W3CDTF">2024-04-22T18:34:26Z</dcterms:modified>
</cp:coreProperties>
</file>